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6" r:id="rId3"/>
    <p:sldId id="269" r:id="rId4"/>
    <p:sldId id="270" r:id="rId5"/>
    <p:sldId id="276" r:id="rId6"/>
    <p:sldId id="271" r:id="rId7"/>
    <p:sldId id="272" r:id="rId8"/>
    <p:sldId id="262" r:id="rId9"/>
    <p:sldId id="263" r:id="rId10"/>
    <p:sldId id="265" r:id="rId11"/>
    <p:sldId id="267" r:id="rId12"/>
    <p:sldId id="274" r:id="rId13"/>
    <p:sldId id="268" r:id="rId14"/>
    <p:sldId id="2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4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4a>
</file>

<file path=ppt/media/media11.m4a>
</file>

<file path=ppt/media/media12.m4a>
</file>

<file path=ppt/media/media13.mp3>
</file>

<file path=ppt/media/media14.m4a>
</file>

<file path=ppt/media/media2.mp3>
</file>

<file path=ppt/media/media3.mp3>
</file>

<file path=ppt/media/media4.m4a>
</file>

<file path=ppt/media/media5.m4a>
</file>

<file path=ppt/media/media6.mp3>
</file>

<file path=ppt/media/media7.m4a>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9375686-69AE-498D-8CFA-C63F236E6F7E}"/>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3" name="Date Placeholder 2">
            <a:extLst>
              <a:ext uri="{FF2B5EF4-FFF2-40B4-BE49-F238E27FC236}">
                <a16:creationId xmlns:a16="http://schemas.microsoft.com/office/drawing/2014/main" id="{B6363976-543B-40D1-8B14-CDF300F9A567}"/>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433E4C50-C978-4C1C-A782-CD9115682287}" type="datetime1">
              <a:rPr lang="en-GB"/>
              <a:pPr lvl="0"/>
              <a:t>12/11/2020</a:t>
            </a:fld>
            <a:endParaRPr lang="en-GB"/>
          </a:p>
        </p:txBody>
      </p:sp>
      <p:sp>
        <p:nvSpPr>
          <p:cNvPr id="4" name="Slide Image Placeholder 3">
            <a:extLst>
              <a:ext uri="{FF2B5EF4-FFF2-40B4-BE49-F238E27FC236}">
                <a16:creationId xmlns:a16="http://schemas.microsoft.com/office/drawing/2014/main" id="{4D308CE4-D665-45F5-A210-248AC6CA7362}"/>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a:extLst>
              <a:ext uri="{FF2B5EF4-FFF2-40B4-BE49-F238E27FC236}">
                <a16:creationId xmlns:a16="http://schemas.microsoft.com/office/drawing/2014/main" id="{5DC4FBA9-3F93-4E35-8B53-23C2750E41ED}"/>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a:extLst>
              <a:ext uri="{FF2B5EF4-FFF2-40B4-BE49-F238E27FC236}">
                <a16:creationId xmlns:a16="http://schemas.microsoft.com/office/drawing/2014/main" id="{7E56C1AA-2FE5-4ADC-8DED-E5F7C2D09196}"/>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7" name="Slide Number Placeholder 6">
            <a:extLst>
              <a:ext uri="{FF2B5EF4-FFF2-40B4-BE49-F238E27FC236}">
                <a16:creationId xmlns:a16="http://schemas.microsoft.com/office/drawing/2014/main" id="{84EB73E1-F22D-4BE8-874D-00D54287D567}"/>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F02A8809-B83C-45B0-BBD5-4F2761905938}" type="slidenum">
              <a:t>‹#›</a:t>
            </a:fld>
            <a:endParaRPr lang="en-GB"/>
          </a:p>
        </p:txBody>
      </p:sp>
    </p:spTree>
    <p:extLst>
      <p:ext uri="{BB962C8B-B14F-4D97-AF65-F5344CB8AC3E}">
        <p14:creationId xmlns:p14="http://schemas.microsoft.com/office/powerpoint/2010/main" val="3492898549"/>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FD402C-AFD0-415C-B70C-C19E40C5E5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BF619E-EBB4-4120-B482-2B1E7632BB75}"/>
              </a:ext>
            </a:extLst>
          </p:cNvPr>
          <p:cNvSpPr txBox="1">
            <a:spLocks noGrp="1"/>
          </p:cNvSpPr>
          <p:nvPr>
            <p:ph type="body" sz="quarter" idx="1"/>
          </p:nvPr>
        </p:nvSpPr>
        <p:spPr/>
        <p:txBody>
          <a:bodyPr/>
          <a:lstStyle/>
          <a:p>
            <a:pPr lvl="0"/>
            <a:r>
              <a:rPr lang="en-GB"/>
              <a:t>An initial GUI Mock-Up was created an annotated by Jess. We discussed in a team meeting how we wanted the system to be laid out, and Jess visualised it. This mock-up helped with the production of the flow diagram, helped guide research into Tkinter and SQLite and it helped me design a more realistic mock-up in Visual Studio.</a:t>
            </a:r>
          </a:p>
          <a:p>
            <a:pPr lvl="0"/>
            <a:r>
              <a:rPr lang="en-GB"/>
              <a:t>I created the realistic mock-up to give our team a better idea of what our final PIM System will look like on a computer. Although it was created in C#, not python, we as a team feel like it will help with visualising our future plans.</a:t>
            </a:r>
          </a:p>
        </p:txBody>
      </p:sp>
      <p:sp>
        <p:nvSpPr>
          <p:cNvPr id="4" name="Slide Number Placeholder 3">
            <a:extLst>
              <a:ext uri="{FF2B5EF4-FFF2-40B4-BE49-F238E27FC236}">
                <a16:creationId xmlns:a16="http://schemas.microsoft.com/office/drawing/2014/main" id="{7556FAFA-8159-4B03-8A1C-8424A67B9DD2}"/>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C06BDC01-D618-4A5D-B9A0-B94F81B9C771}" type="slidenum">
              <a:t>8</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3FC717-EDFA-40CC-B22B-F23B9D31764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587FD937-9B50-40A9-B1B7-D855CF8E1085}"/>
              </a:ext>
            </a:extLst>
          </p:cNvPr>
          <p:cNvSpPr txBox="1">
            <a:spLocks noGrp="1"/>
          </p:cNvSpPr>
          <p:nvPr>
            <p:ph type="body" sz="quarter" idx="1"/>
          </p:nvPr>
        </p:nvSpPr>
        <p:spPr/>
        <p:txBody>
          <a:bodyPr/>
          <a:lstStyle/>
          <a:p>
            <a:pPr lvl="0"/>
            <a:r>
              <a:rPr lang="en-GB"/>
              <a:t>Team Collaboration</a:t>
            </a:r>
          </a:p>
          <a:p>
            <a:pPr lvl="0"/>
            <a:r>
              <a:rPr lang="en-GB"/>
              <a:t>Our team used GitHub as the central hub for every bit of work individually produced. It helped when collaborating as whenever we needed to share work, we just uploaded it directly to the GitHub that everyone has been added to.</a:t>
            </a:r>
          </a:p>
          <a:p>
            <a:pPr lvl="0"/>
            <a:r>
              <a:rPr lang="en-GB"/>
              <a:t>Trello has helped with our group’s productivity. Our Trello board was used to monitor what work needs to be completed by who, and what has already been completed.</a:t>
            </a:r>
          </a:p>
          <a:p>
            <a:pPr lvl="0"/>
            <a:r>
              <a:rPr lang="en-GB"/>
              <a:t>Discord has been our main form of communication. All of our weekly team meetings has occurred on Discord voice chat.</a:t>
            </a:r>
          </a:p>
        </p:txBody>
      </p:sp>
      <p:sp>
        <p:nvSpPr>
          <p:cNvPr id="4" name="Slide Number Placeholder 3">
            <a:extLst>
              <a:ext uri="{FF2B5EF4-FFF2-40B4-BE49-F238E27FC236}">
                <a16:creationId xmlns:a16="http://schemas.microsoft.com/office/drawing/2014/main" id="{A8B663B8-3A3C-456B-B32D-13CB89C378B2}"/>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508EDBB3-CE5B-4CE2-8AF5-BAD1E6A18A44}" type="slidenum">
              <a:t>10</a:t>
            </a:fld>
            <a:endParaRPr lang="en-GB" sz="1200" b="0" i="0" u="none" strike="noStrike" kern="1200" cap="none" spc="0" baseline="0">
              <a:solidFill>
                <a:srgbClr val="000000"/>
              </a:solidFill>
              <a:uFillTx/>
              <a:latin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DB971-9A6C-47C3-9EC3-D098FB027EFF}"/>
              </a:ext>
            </a:extLst>
          </p:cNvPr>
          <p:cNvSpPr txBox="1">
            <a:spLocks noGrp="1"/>
          </p:cNvSpPr>
          <p:nvPr>
            <p:ph type="ctrTitle"/>
          </p:nvPr>
        </p:nvSpPr>
        <p:spPr>
          <a:xfrm>
            <a:off x="1154951" y="1447796"/>
            <a:ext cx="8825660" cy="3329577"/>
          </a:xfrm>
        </p:spPr>
        <p:txBody>
          <a:bodyPr anchor="b"/>
          <a:lstStyle>
            <a:lvl1pPr>
              <a:defRPr sz="7200"/>
            </a:lvl1pPr>
          </a:lstStyle>
          <a:p>
            <a:pPr lvl="0"/>
            <a:r>
              <a:rPr lang="en-US"/>
              <a:t>Click to edit Master title style</a:t>
            </a:r>
          </a:p>
        </p:txBody>
      </p:sp>
      <p:sp>
        <p:nvSpPr>
          <p:cNvPr id="3" name="Subtitle 2">
            <a:extLst>
              <a:ext uri="{FF2B5EF4-FFF2-40B4-BE49-F238E27FC236}">
                <a16:creationId xmlns:a16="http://schemas.microsoft.com/office/drawing/2014/main" id="{801FE25A-2323-4D35-A20E-9AD7A00465D0}"/>
              </a:ext>
            </a:extLst>
          </p:cNvPr>
          <p:cNvSpPr txBox="1">
            <a:spLocks noGrp="1"/>
          </p:cNvSpPr>
          <p:nvPr>
            <p:ph type="subTitle" idx="1"/>
          </p:nvPr>
        </p:nvSpPr>
        <p:spPr>
          <a:xfrm>
            <a:off x="1154951" y="4777383"/>
            <a:ext cx="8825660" cy="861419"/>
          </a:xfrm>
        </p:spPr>
        <p:txBody>
          <a:bodyPr/>
          <a:lstStyle>
            <a:lvl1pPr marL="0" indent="0">
              <a:buNone/>
              <a:defRPr cap="all">
                <a:solidFill>
                  <a:srgbClr val="8AD0D6"/>
                </a:solidFill>
              </a:defRPr>
            </a:lvl1pPr>
          </a:lstStyle>
          <a:p>
            <a:pPr lvl="0"/>
            <a:r>
              <a:rPr lang="en-US"/>
              <a:t>Click to edit Master subtitle style</a:t>
            </a:r>
          </a:p>
        </p:txBody>
      </p:sp>
      <p:sp>
        <p:nvSpPr>
          <p:cNvPr id="4" name="Date Placeholder 3">
            <a:extLst>
              <a:ext uri="{FF2B5EF4-FFF2-40B4-BE49-F238E27FC236}">
                <a16:creationId xmlns:a16="http://schemas.microsoft.com/office/drawing/2014/main" id="{9F3969D2-EFA6-407B-9D66-A0DBB91BE99A}"/>
              </a:ext>
            </a:extLst>
          </p:cNvPr>
          <p:cNvSpPr txBox="1">
            <a:spLocks noGrp="1"/>
          </p:cNvSpPr>
          <p:nvPr>
            <p:ph type="dt" sz="half" idx="7"/>
          </p:nvPr>
        </p:nvSpPr>
        <p:spPr/>
        <p:txBody>
          <a:bodyPr/>
          <a:lstStyle>
            <a:lvl1pPr>
              <a:defRPr/>
            </a:lvl1pPr>
          </a:lstStyle>
          <a:p>
            <a:pPr lvl="0"/>
            <a:fld id="{9CEEF0CE-CC41-45EC-A794-2206BC4406D1}" type="datetime1">
              <a:rPr lang="en-GB"/>
              <a:pPr lvl="0"/>
              <a:t>12/11/2020</a:t>
            </a:fld>
            <a:endParaRPr lang="en-GB"/>
          </a:p>
        </p:txBody>
      </p:sp>
      <p:sp>
        <p:nvSpPr>
          <p:cNvPr id="5" name="Footer Placeholder 4">
            <a:extLst>
              <a:ext uri="{FF2B5EF4-FFF2-40B4-BE49-F238E27FC236}">
                <a16:creationId xmlns:a16="http://schemas.microsoft.com/office/drawing/2014/main" id="{89ECFF77-81F0-4D9F-BEDD-6B90ED507E83}"/>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38210C73-0C3E-41A2-A5FD-26B50CCE4BF9}"/>
              </a:ext>
            </a:extLst>
          </p:cNvPr>
          <p:cNvSpPr txBox="1">
            <a:spLocks noGrp="1"/>
          </p:cNvSpPr>
          <p:nvPr>
            <p:ph type="sldNum" sz="quarter" idx="8"/>
          </p:nvPr>
        </p:nvSpPr>
        <p:spPr/>
        <p:txBody>
          <a:bodyPr/>
          <a:lstStyle>
            <a:lvl1pPr>
              <a:defRPr/>
            </a:lvl1pPr>
          </a:lstStyle>
          <a:p>
            <a:pPr lvl="0"/>
            <a:fld id="{87CF6315-7FA6-41B9-9AC5-0043713F3E6D}" type="slidenum">
              <a:t>‹#›</a:t>
            </a:fld>
            <a:endParaRPr lang="en-GB"/>
          </a:p>
        </p:txBody>
      </p:sp>
    </p:spTree>
    <p:extLst>
      <p:ext uri="{BB962C8B-B14F-4D97-AF65-F5344CB8AC3E}">
        <p14:creationId xmlns:p14="http://schemas.microsoft.com/office/powerpoint/2010/main" val="294190694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66379-12A8-4A0B-9D4F-0CA32350B4CD}"/>
              </a:ext>
            </a:extLst>
          </p:cNvPr>
          <p:cNvSpPr txBox="1">
            <a:spLocks noGrp="1"/>
          </p:cNvSpPr>
          <p:nvPr>
            <p:ph type="title"/>
          </p:nvPr>
        </p:nvSpPr>
        <p:spPr>
          <a:xfrm>
            <a:off x="1154960" y="4800590"/>
            <a:ext cx="8825660" cy="566735"/>
          </a:xfrm>
        </p:spPr>
        <p:txBody>
          <a:bodyPr anchor="b">
            <a:normAutofit/>
          </a:bodyPr>
          <a:lstStyle>
            <a:lvl1pPr>
              <a:defRPr sz="2400"/>
            </a:lvl1pPr>
          </a:lstStyle>
          <a:p>
            <a:pPr lvl="0"/>
            <a:r>
              <a:rPr lang="en-US"/>
              <a:t>Click to edit Master title style</a:t>
            </a:r>
          </a:p>
        </p:txBody>
      </p:sp>
      <p:sp>
        <p:nvSpPr>
          <p:cNvPr id="3" name="Picture Placeholder 2">
            <a:extLst>
              <a:ext uri="{FF2B5EF4-FFF2-40B4-BE49-F238E27FC236}">
                <a16:creationId xmlns:a16="http://schemas.microsoft.com/office/drawing/2014/main" id="{AC552B5E-6A02-476E-AC17-1905E6F9C55D}"/>
              </a:ext>
            </a:extLst>
          </p:cNvPr>
          <p:cNvSpPr txBox="1">
            <a:spLocks noGrp="1"/>
          </p:cNvSpPr>
          <p:nvPr>
            <p:ph type="pic" idx="4294967295"/>
          </p:nvPr>
        </p:nvSpPr>
        <p:spPr>
          <a:xfrm>
            <a:off x="1154951" y="685800"/>
            <a:ext cx="8825660" cy="3640665"/>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4" name="Text Placeholder 3">
            <a:extLst>
              <a:ext uri="{FF2B5EF4-FFF2-40B4-BE49-F238E27FC236}">
                <a16:creationId xmlns:a16="http://schemas.microsoft.com/office/drawing/2014/main" id="{24CD8F9E-353A-4B5A-AE32-BF23480796C6}"/>
              </a:ext>
            </a:extLst>
          </p:cNvPr>
          <p:cNvSpPr txBox="1">
            <a:spLocks noGrp="1"/>
          </p:cNvSpPr>
          <p:nvPr>
            <p:ph type="body" idx="4294967295"/>
          </p:nvPr>
        </p:nvSpPr>
        <p:spPr>
          <a:xfrm>
            <a:off x="1154960" y="5367326"/>
            <a:ext cx="8825651" cy="493711"/>
          </a:xfrm>
        </p:spPr>
        <p:txBody>
          <a:bodyPr/>
          <a:lstStyle>
            <a:lvl1pPr marL="0" indent="0">
              <a:buNone/>
              <a:defRPr sz="1200"/>
            </a:lvl1pPr>
          </a:lstStyle>
          <a:p>
            <a:pPr lvl="0"/>
            <a:r>
              <a:rPr lang="en-US"/>
              <a:t>Click to edit Master text styles</a:t>
            </a:r>
          </a:p>
        </p:txBody>
      </p:sp>
      <p:sp>
        <p:nvSpPr>
          <p:cNvPr id="5" name="Date Placeholder 4">
            <a:extLst>
              <a:ext uri="{FF2B5EF4-FFF2-40B4-BE49-F238E27FC236}">
                <a16:creationId xmlns:a16="http://schemas.microsoft.com/office/drawing/2014/main" id="{57F85ADC-1120-4F83-A338-CFD56E7109A8}"/>
              </a:ext>
            </a:extLst>
          </p:cNvPr>
          <p:cNvSpPr txBox="1">
            <a:spLocks noGrp="1"/>
          </p:cNvSpPr>
          <p:nvPr>
            <p:ph type="dt" sz="half" idx="7"/>
          </p:nvPr>
        </p:nvSpPr>
        <p:spPr/>
        <p:txBody>
          <a:bodyPr/>
          <a:lstStyle>
            <a:lvl1pPr>
              <a:defRPr/>
            </a:lvl1pPr>
          </a:lstStyle>
          <a:p>
            <a:pPr lvl="0"/>
            <a:fld id="{B407F646-032A-4817-A669-1A4402437DC4}" type="datetime1">
              <a:rPr lang="en-GB"/>
              <a:pPr lvl="0"/>
              <a:t>12/11/2020</a:t>
            </a:fld>
            <a:endParaRPr lang="en-GB"/>
          </a:p>
        </p:txBody>
      </p:sp>
      <p:sp>
        <p:nvSpPr>
          <p:cNvPr id="6" name="Footer Placeholder 5">
            <a:extLst>
              <a:ext uri="{FF2B5EF4-FFF2-40B4-BE49-F238E27FC236}">
                <a16:creationId xmlns:a16="http://schemas.microsoft.com/office/drawing/2014/main" id="{2982DAC8-3F46-41F5-8190-F49C745953C8}"/>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854D40CA-65EB-480F-984B-78776CA4C7AA}"/>
              </a:ext>
            </a:extLst>
          </p:cNvPr>
          <p:cNvSpPr txBox="1">
            <a:spLocks noGrp="1"/>
          </p:cNvSpPr>
          <p:nvPr>
            <p:ph type="sldNum" sz="quarter" idx="8"/>
          </p:nvPr>
        </p:nvSpPr>
        <p:spPr/>
        <p:txBody>
          <a:bodyPr/>
          <a:lstStyle>
            <a:lvl1pPr>
              <a:defRPr/>
            </a:lvl1pPr>
          </a:lstStyle>
          <a:p>
            <a:pPr lvl="0"/>
            <a:fld id="{1E8A2B35-67A7-444A-AA80-A842B6183CF1}" type="slidenum">
              <a:t>‹#›</a:t>
            </a:fld>
            <a:endParaRPr lang="en-GB"/>
          </a:p>
        </p:txBody>
      </p:sp>
    </p:spTree>
    <p:extLst>
      <p:ext uri="{BB962C8B-B14F-4D97-AF65-F5344CB8AC3E}">
        <p14:creationId xmlns:p14="http://schemas.microsoft.com/office/powerpoint/2010/main" val="3853490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758F2-BEED-4907-90A0-D8FF197CFA80}"/>
              </a:ext>
            </a:extLst>
          </p:cNvPr>
          <p:cNvSpPr txBox="1">
            <a:spLocks noGrp="1"/>
          </p:cNvSpPr>
          <p:nvPr>
            <p:ph type="title"/>
          </p:nvPr>
        </p:nvSpPr>
        <p:spPr>
          <a:xfrm>
            <a:off x="1154951" y="1447796"/>
            <a:ext cx="8825660" cy="1981203"/>
          </a:xfrm>
        </p:spPr>
        <p:txBody>
          <a:bodyPr/>
          <a:lstStyle>
            <a:lvl1pPr>
              <a:defRPr sz="4800"/>
            </a:lvl1pPr>
          </a:lstStyle>
          <a:p>
            <a:pPr lvl="0"/>
            <a:r>
              <a:rPr lang="en-US"/>
              <a:t>Click to edit Master title style</a:t>
            </a:r>
          </a:p>
        </p:txBody>
      </p:sp>
      <p:sp>
        <p:nvSpPr>
          <p:cNvPr id="3" name="Text Placeholder 3">
            <a:extLst>
              <a:ext uri="{FF2B5EF4-FFF2-40B4-BE49-F238E27FC236}">
                <a16:creationId xmlns:a16="http://schemas.microsoft.com/office/drawing/2014/main" id="{EE50F0E2-7715-4991-9C47-38E550A8FBE5}"/>
              </a:ext>
            </a:extLst>
          </p:cNvPr>
          <p:cNvSpPr txBox="1">
            <a:spLocks noGrp="1"/>
          </p:cNvSpPr>
          <p:nvPr>
            <p:ph type="body" idx="4294967295"/>
          </p:nvPr>
        </p:nvSpPr>
        <p:spPr>
          <a:xfrm>
            <a:off x="1154951" y="3657600"/>
            <a:ext cx="8825660" cy="2362196"/>
          </a:xfrm>
        </p:spPr>
        <p:txBody>
          <a:bodyPr anchor="ctr"/>
          <a:lstStyle>
            <a:lvl1pPr marL="0" indent="0">
              <a:buNone/>
              <a:defRPr sz="1800"/>
            </a:lvl1pPr>
          </a:lstStyle>
          <a:p>
            <a:pPr lvl="0"/>
            <a:r>
              <a:rPr lang="en-US"/>
              <a:t>Click to edit Master text styles</a:t>
            </a:r>
          </a:p>
        </p:txBody>
      </p:sp>
      <p:sp>
        <p:nvSpPr>
          <p:cNvPr id="4" name="Date Placeholder 3">
            <a:extLst>
              <a:ext uri="{FF2B5EF4-FFF2-40B4-BE49-F238E27FC236}">
                <a16:creationId xmlns:a16="http://schemas.microsoft.com/office/drawing/2014/main" id="{78AF69E2-F786-4042-B4B3-8CB39CB0918B}"/>
              </a:ext>
            </a:extLst>
          </p:cNvPr>
          <p:cNvSpPr txBox="1">
            <a:spLocks noGrp="1"/>
          </p:cNvSpPr>
          <p:nvPr>
            <p:ph type="dt" sz="half" idx="7"/>
          </p:nvPr>
        </p:nvSpPr>
        <p:spPr/>
        <p:txBody>
          <a:bodyPr/>
          <a:lstStyle>
            <a:lvl1pPr>
              <a:defRPr/>
            </a:lvl1pPr>
          </a:lstStyle>
          <a:p>
            <a:pPr lvl="0"/>
            <a:fld id="{C40F971A-A45E-413A-91FC-AFC35848A9CC}" type="datetime1">
              <a:rPr lang="en-GB"/>
              <a:pPr lvl="0"/>
              <a:t>12/11/2020</a:t>
            </a:fld>
            <a:endParaRPr lang="en-GB"/>
          </a:p>
        </p:txBody>
      </p:sp>
      <p:sp>
        <p:nvSpPr>
          <p:cNvPr id="5" name="Footer Placeholder 4">
            <a:extLst>
              <a:ext uri="{FF2B5EF4-FFF2-40B4-BE49-F238E27FC236}">
                <a16:creationId xmlns:a16="http://schemas.microsoft.com/office/drawing/2014/main" id="{DFFEE12B-2BFE-4A3E-9782-19B8E748B9B8}"/>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137AA659-27C1-427D-B92E-2B59EC35A24F}"/>
              </a:ext>
            </a:extLst>
          </p:cNvPr>
          <p:cNvSpPr txBox="1">
            <a:spLocks noGrp="1"/>
          </p:cNvSpPr>
          <p:nvPr>
            <p:ph type="sldNum" sz="quarter" idx="8"/>
          </p:nvPr>
        </p:nvSpPr>
        <p:spPr/>
        <p:txBody>
          <a:bodyPr/>
          <a:lstStyle>
            <a:lvl1pPr>
              <a:defRPr/>
            </a:lvl1pPr>
          </a:lstStyle>
          <a:p>
            <a:pPr lvl="0"/>
            <a:fld id="{12793DED-63A5-4ECC-9687-6EB364C738D3}" type="slidenum">
              <a:t>‹#›</a:t>
            </a:fld>
            <a:endParaRPr lang="en-GB"/>
          </a:p>
        </p:txBody>
      </p:sp>
    </p:spTree>
    <p:extLst>
      <p:ext uri="{BB962C8B-B14F-4D97-AF65-F5344CB8AC3E}">
        <p14:creationId xmlns:p14="http://schemas.microsoft.com/office/powerpoint/2010/main" val="500122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56751-0DE6-4D34-92C6-3AFAC5B721F4}"/>
              </a:ext>
            </a:extLst>
          </p:cNvPr>
          <p:cNvSpPr txBox="1">
            <a:spLocks noGrp="1"/>
          </p:cNvSpPr>
          <p:nvPr>
            <p:ph type="title"/>
          </p:nvPr>
        </p:nvSpPr>
        <p:spPr>
          <a:xfrm>
            <a:off x="1574797" y="1447796"/>
            <a:ext cx="7999317" cy="2323371"/>
          </a:xfrm>
        </p:spPr>
        <p:txBody>
          <a:bodyPr/>
          <a:lstStyle>
            <a:lvl1pPr>
              <a:defRPr sz="4800"/>
            </a:lvl1pPr>
          </a:lstStyle>
          <a:p>
            <a:pPr lvl="0"/>
            <a:r>
              <a:rPr lang="en-US"/>
              <a:t>Click to edit Master title style</a:t>
            </a:r>
          </a:p>
        </p:txBody>
      </p:sp>
      <p:sp>
        <p:nvSpPr>
          <p:cNvPr id="3" name="Text Placeholder 3">
            <a:extLst>
              <a:ext uri="{FF2B5EF4-FFF2-40B4-BE49-F238E27FC236}">
                <a16:creationId xmlns:a16="http://schemas.microsoft.com/office/drawing/2014/main" id="{27E1A4EF-1FE6-404A-9703-9C31266B69D0}"/>
              </a:ext>
            </a:extLst>
          </p:cNvPr>
          <p:cNvSpPr txBox="1">
            <a:spLocks noGrp="1"/>
          </p:cNvSpPr>
          <p:nvPr>
            <p:ph type="body" idx="4294967295"/>
          </p:nvPr>
        </p:nvSpPr>
        <p:spPr>
          <a:xfrm>
            <a:off x="1930398" y="3771177"/>
            <a:ext cx="7279648" cy="342177"/>
          </a:xfrm>
        </p:spPr>
        <p:txBody>
          <a:bodyPr/>
          <a:lstStyle>
            <a:lvl1pPr marL="0" indent="0">
              <a:buNone/>
              <a:defRPr sz="1400" cap="small">
                <a:solidFill>
                  <a:srgbClr val="8AD0D6"/>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2E923E10-6705-46E7-96AF-516AF6539939}"/>
              </a:ext>
            </a:extLst>
          </p:cNvPr>
          <p:cNvSpPr txBox="1">
            <a:spLocks noGrp="1"/>
          </p:cNvSpPr>
          <p:nvPr>
            <p:ph type="body" idx="4294967295"/>
          </p:nvPr>
        </p:nvSpPr>
        <p:spPr>
          <a:xfrm>
            <a:off x="1154951" y="4350660"/>
            <a:ext cx="8825660" cy="1676396"/>
          </a:xfrm>
        </p:spPr>
        <p:txBody>
          <a:bodyPr anchor="ctr"/>
          <a:lstStyle>
            <a:lvl1pPr marL="0" indent="0">
              <a:buNone/>
              <a:defRPr sz="1800"/>
            </a:lvl1pPr>
          </a:lstStyle>
          <a:p>
            <a:pPr lvl="0"/>
            <a:r>
              <a:rPr lang="en-US"/>
              <a:t>Click to edit Master text styles</a:t>
            </a:r>
          </a:p>
        </p:txBody>
      </p:sp>
      <p:sp>
        <p:nvSpPr>
          <p:cNvPr id="5" name="Date Placeholder 3">
            <a:extLst>
              <a:ext uri="{FF2B5EF4-FFF2-40B4-BE49-F238E27FC236}">
                <a16:creationId xmlns:a16="http://schemas.microsoft.com/office/drawing/2014/main" id="{A140D69C-19AA-4446-BC85-1446503CA2A3}"/>
              </a:ext>
            </a:extLst>
          </p:cNvPr>
          <p:cNvSpPr txBox="1">
            <a:spLocks noGrp="1"/>
          </p:cNvSpPr>
          <p:nvPr>
            <p:ph type="dt" sz="half" idx="7"/>
          </p:nvPr>
        </p:nvSpPr>
        <p:spPr/>
        <p:txBody>
          <a:bodyPr/>
          <a:lstStyle>
            <a:lvl1pPr>
              <a:defRPr/>
            </a:lvl1pPr>
          </a:lstStyle>
          <a:p>
            <a:pPr lvl="0"/>
            <a:fld id="{53753BB5-C57C-413A-B0C2-E0F0119CCE88}" type="datetime1">
              <a:rPr lang="en-GB"/>
              <a:pPr lvl="0"/>
              <a:t>12/11/2020</a:t>
            </a:fld>
            <a:endParaRPr lang="en-GB"/>
          </a:p>
        </p:txBody>
      </p:sp>
      <p:sp>
        <p:nvSpPr>
          <p:cNvPr id="6" name="Footer Placeholder 4">
            <a:extLst>
              <a:ext uri="{FF2B5EF4-FFF2-40B4-BE49-F238E27FC236}">
                <a16:creationId xmlns:a16="http://schemas.microsoft.com/office/drawing/2014/main" id="{3D2F0BE3-C21E-4B4A-9930-F1DA8EDB32A0}"/>
              </a:ext>
            </a:extLst>
          </p:cNvPr>
          <p:cNvSpPr txBox="1">
            <a:spLocks noGrp="1"/>
          </p:cNvSpPr>
          <p:nvPr>
            <p:ph type="ftr" sz="quarter" idx="9"/>
          </p:nvPr>
        </p:nvSpPr>
        <p:spPr/>
        <p:txBody>
          <a:bodyPr/>
          <a:lstStyle>
            <a:lvl1pPr>
              <a:defRPr/>
            </a:lvl1pPr>
          </a:lstStyle>
          <a:p>
            <a:pPr lvl="0"/>
            <a:endParaRPr lang="en-GB"/>
          </a:p>
        </p:txBody>
      </p:sp>
      <p:sp>
        <p:nvSpPr>
          <p:cNvPr id="7" name="Slide Number Placeholder 5">
            <a:extLst>
              <a:ext uri="{FF2B5EF4-FFF2-40B4-BE49-F238E27FC236}">
                <a16:creationId xmlns:a16="http://schemas.microsoft.com/office/drawing/2014/main" id="{F183F885-5CF4-462B-93B1-2D69F2AE7982}"/>
              </a:ext>
            </a:extLst>
          </p:cNvPr>
          <p:cNvSpPr txBox="1">
            <a:spLocks noGrp="1"/>
          </p:cNvSpPr>
          <p:nvPr>
            <p:ph type="sldNum" sz="quarter" idx="8"/>
          </p:nvPr>
        </p:nvSpPr>
        <p:spPr/>
        <p:txBody>
          <a:bodyPr/>
          <a:lstStyle>
            <a:lvl1pPr>
              <a:defRPr/>
            </a:lvl1pPr>
          </a:lstStyle>
          <a:p>
            <a:pPr lvl="0"/>
            <a:fld id="{AF689AA6-3DC3-47D1-9A50-953A84BB0B16}" type="slidenum">
              <a:t>‹#›</a:t>
            </a:fld>
            <a:endParaRPr lang="en-GB"/>
          </a:p>
        </p:txBody>
      </p:sp>
      <p:sp>
        <p:nvSpPr>
          <p:cNvPr id="8" name="TextBox 11">
            <a:extLst>
              <a:ext uri="{FF2B5EF4-FFF2-40B4-BE49-F238E27FC236}">
                <a16:creationId xmlns:a16="http://schemas.microsoft.com/office/drawing/2014/main" id="{D322908E-F692-4DF3-9906-47EC5D4C5308}"/>
              </a:ext>
            </a:extLst>
          </p:cNvPr>
          <p:cNvSpPr txBox="1"/>
          <p:nvPr/>
        </p:nvSpPr>
        <p:spPr>
          <a:xfrm>
            <a:off x="898297" y="971257"/>
            <a:ext cx="801910" cy="1969773"/>
          </a:xfrm>
          <a:prstGeom prst="rect">
            <a:avLst/>
          </a:prstGeom>
          <a:noFill/>
          <a:ln cap="flat">
            <a:noFill/>
          </a:ln>
        </p:spPr>
        <p:txBody>
          <a:bodyPr vert="horz" wrap="square" lIns="91440" tIns="45720" rIns="91440" bIns="45720" anchor="t" anchorCtr="0" compatLnSpc="1">
            <a:sp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200" b="0" i="0" u="none" strike="noStrike" kern="1200" cap="none" spc="0" baseline="0">
                <a:solidFill>
                  <a:srgbClr val="8AD0D6"/>
                </a:solidFill>
                <a:uFillTx/>
                <a:latin typeface="Arial"/>
              </a:rPr>
              <a:t>“</a:t>
            </a:r>
          </a:p>
        </p:txBody>
      </p:sp>
      <p:sp>
        <p:nvSpPr>
          <p:cNvPr id="9" name="TextBox 14">
            <a:extLst>
              <a:ext uri="{FF2B5EF4-FFF2-40B4-BE49-F238E27FC236}">
                <a16:creationId xmlns:a16="http://schemas.microsoft.com/office/drawing/2014/main" id="{032A05EB-3F59-4B84-9AA3-097F58A231C8}"/>
              </a:ext>
            </a:extLst>
          </p:cNvPr>
          <p:cNvSpPr txBox="1"/>
          <p:nvPr/>
        </p:nvSpPr>
        <p:spPr>
          <a:xfrm>
            <a:off x="9330491" y="2613784"/>
            <a:ext cx="801910" cy="1969773"/>
          </a:xfrm>
          <a:prstGeom prst="rect">
            <a:avLst/>
          </a:prstGeom>
          <a:noFill/>
          <a:ln cap="flat">
            <a:noFill/>
          </a:ln>
        </p:spPr>
        <p:txBody>
          <a:bodyPr vert="horz" wrap="square" lIns="91440" tIns="45720" rIns="91440" bIns="45720" anchor="t" anchorCtr="0" compatLnSpc="1">
            <a:sp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200" b="0" i="0" u="none" strike="noStrike" kern="1200" cap="none" spc="0" baseline="0">
                <a:solidFill>
                  <a:srgbClr val="8AD0D6"/>
                </a:solidFill>
                <a:uFillTx/>
                <a:latin typeface="Arial"/>
              </a:rPr>
              <a:t>”</a:t>
            </a:r>
          </a:p>
        </p:txBody>
      </p:sp>
    </p:spTree>
    <p:extLst>
      <p:ext uri="{BB962C8B-B14F-4D97-AF65-F5344CB8AC3E}">
        <p14:creationId xmlns:p14="http://schemas.microsoft.com/office/powerpoint/2010/main" val="3092052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C9DD-979F-47FF-BE14-B9FC07529118}"/>
              </a:ext>
            </a:extLst>
          </p:cNvPr>
          <p:cNvSpPr txBox="1">
            <a:spLocks noGrp="1"/>
          </p:cNvSpPr>
          <p:nvPr>
            <p:ph type="title"/>
          </p:nvPr>
        </p:nvSpPr>
        <p:spPr>
          <a:xfrm>
            <a:off x="1154951" y="3124203"/>
            <a:ext cx="8825660" cy="1653180"/>
          </a:xfrm>
        </p:spPr>
        <p:txBody>
          <a:bodyPr anchor="b"/>
          <a:lstStyle>
            <a:lvl1pPr>
              <a:defRPr sz="4000"/>
            </a:lvl1pPr>
          </a:lstStyle>
          <a:p>
            <a:pPr lvl="0"/>
            <a:r>
              <a:rPr lang="en-US"/>
              <a:t>Click to edit Master title style</a:t>
            </a:r>
          </a:p>
        </p:txBody>
      </p:sp>
      <p:sp>
        <p:nvSpPr>
          <p:cNvPr id="3" name="Text Placeholder 2">
            <a:extLst>
              <a:ext uri="{FF2B5EF4-FFF2-40B4-BE49-F238E27FC236}">
                <a16:creationId xmlns:a16="http://schemas.microsoft.com/office/drawing/2014/main" id="{6AA3B565-694A-4EF6-96CE-36C3CAE8D2C5}"/>
              </a:ext>
            </a:extLst>
          </p:cNvPr>
          <p:cNvSpPr txBox="1">
            <a:spLocks noGrp="1"/>
          </p:cNvSpPr>
          <p:nvPr>
            <p:ph type="body" idx="4294967295"/>
          </p:nvPr>
        </p:nvSpPr>
        <p:spPr>
          <a:xfrm>
            <a:off x="1154951" y="4777383"/>
            <a:ext cx="8825660" cy="860395"/>
          </a:xfrm>
        </p:spPr>
        <p:txBody>
          <a:bodyPr/>
          <a:lstStyle>
            <a:lvl1pPr marL="0" indent="0">
              <a:buNone/>
              <a:defRPr>
                <a:solidFill>
                  <a:srgbClr val="8AD0D6"/>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A4AC4EA6-09CC-4E74-A8DB-52C08305D3A0}"/>
              </a:ext>
            </a:extLst>
          </p:cNvPr>
          <p:cNvSpPr txBox="1">
            <a:spLocks noGrp="1"/>
          </p:cNvSpPr>
          <p:nvPr>
            <p:ph type="dt" sz="half" idx="7"/>
          </p:nvPr>
        </p:nvSpPr>
        <p:spPr/>
        <p:txBody>
          <a:bodyPr/>
          <a:lstStyle>
            <a:lvl1pPr>
              <a:defRPr/>
            </a:lvl1pPr>
          </a:lstStyle>
          <a:p>
            <a:pPr lvl="0"/>
            <a:fld id="{212035E9-1CFB-4EC0-B0CD-9D6A4901F43E}" type="datetime1">
              <a:rPr lang="en-GB"/>
              <a:pPr lvl="0"/>
              <a:t>12/11/2020</a:t>
            </a:fld>
            <a:endParaRPr lang="en-GB"/>
          </a:p>
        </p:txBody>
      </p:sp>
      <p:sp>
        <p:nvSpPr>
          <p:cNvPr id="5" name="Footer Placeholder 4">
            <a:extLst>
              <a:ext uri="{FF2B5EF4-FFF2-40B4-BE49-F238E27FC236}">
                <a16:creationId xmlns:a16="http://schemas.microsoft.com/office/drawing/2014/main" id="{D1DC3851-1256-439D-A6DB-B089A0A1E6C3}"/>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9F81F9C0-8F43-4857-A42A-11ECBB485F2B}"/>
              </a:ext>
            </a:extLst>
          </p:cNvPr>
          <p:cNvSpPr txBox="1">
            <a:spLocks noGrp="1"/>
          </p:cNvSpPr>
          <p:nvPr>
            <p:ph type="sldNum" sz="quarter" idx="8"/>
          </p:nvPr>
        </p:nvSpPr>
        <p:spPr/>
        <p:txBody>
          <a:bodyPr/>
          <a:lstStyle>
            <a:lvl1pPr>
              <a:defRPr/>
            </a:lvl1pPr>
          </a:lstStyle>
          <a:p>
            <a:pPr lvl="0"/>
            <a:fld id="{C534BF49-2605-491D-8E65-19A0282AED0B}" type="slidenum">
              <a:t>‹#›</a:t>
            </a:fld>
            <a:endParaRPr lang="en-GB"/>
          </a:p>
        </p:txBody>
      </p:sp>
    </p:spTree>
    <p:extLst>
      <p:ext uri="{BB962C8B-B14F-4D97-AF65-F5344CB8AC3E}">
        <p14:creationId xmlns:p14="http://schemas.microsoft.com/office/powerpoint/2010/main" val="4177344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21D45-7A56-4423-9798-1E01DC087375}"/>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F074FFD3-AC6B-43E8-9E78-8256899F9C3C}"/>
              </a:ext>
            </a:extLst>
          </p:cNvPr>
          <p:cNvSpPr txBox="1">
            <a:spLocks noGrp="1"/>
          </p:cNvSpPr>
          <p:nvPr>
            <p:ph type="body" idx="4294967295"/>
          </p:nvPr>
        </p:nvSpPr>
        <p:spPr>
          <a:xfrm>
            <a:off x="632947" y="1981203"/>
            <a:ext cx="2946864"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920C38D-9802-4A07-BE50-F18AB3AC7AF6}"/>
              </a:ext>
            </a:extLst>
          </p:cNvPr>
          <p:cNvSpPr txBox="1">
            <a:spLocks noGrp="1"/>
          </p:cNvSpPr>
          <p:nvPr>
            <p:ph type="body" idx="4294967295"/>
          </p:nvPr>
        </p:nvSpPr>
        <p:spPr>
          <a:xfrm>
            <a:off x="652460" y="2667003"/>
            <a:ext cx="2927351" cy="3589340"/>
          </a:xfrm>
        </p:spPr>
        <p:txBody>
          <a:bodyPr/>
          <a:lstStyle>
            <a:lvl1pPr marL="0" indent="0">
              <a:buNone/>
              <a:defRPr sz="1400"/>
            </a:lvl1pPr>
          </a:lstStyle>
          <a:p>
            <a:pPr lvl="0"/>
            <a:r>
              <a:rPr lang="en-US"/>
              <a:t>Click to edit Master text styles</a:t>
            </a:r>
          </a:p>
        </p:txBody>
      </p:sp>
      <p:sp>
        <p:nvSpPr>
          <p:cNvPr id="5" name="Text Placeholder 4">
            <a:extLst>
              <a:ext uri="{FF2B5EF4-FFF2-40B4-BE49-F238E27FC236}">
                <a16:creationId xmlns:a16="http://schemas.microsoft.com/office/drawing/2014/main" id="{8EACD1DD-6F68-46B4-9C41-AA833FA64DDF}"/>
              </a:ext>
            </a:extLst>
          </p:cNvPr>
          <p:cNvSpPr txBox="1">
            <a:spLocks noGrp="1"/>
          </p:cNvSpPr>
          <p:nvPr>
            <p:ph type="body" idx="4294967295"/>
          </p:nvPr>
        </p:nvSpPr>
        <p:spPr>
          <a:xfrm>
            <a:off x="3883657" y="1981203"/>
            <a:ext cx="2936238"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6" name="Text Placeholder 3">
            <a:extLst>
              <a:ext uri="{FF2B5EF4-FFF2-40B4-BE49-F238E27FC236}">
                <a16:creationId xmlns:a16="http://schemas.microsoft.com/office/drawing/2014/main" id="{AD76722D-75A3-45D0-977A-0B79CDF778B8}"/>
              </a:ext>
            </a:extLst>
          </p:cNvPr>
          <p:cNvSpPr txBox="1">
            <a:spLocks noGrp="1"/>
          </p:cNvSpPr>
          <p:nvPr>
            <p:ph type="body" idx="4294967295"/>
          </p:nvPr>
        </p:nvSpPr>
        <p:spPr>
          <a:xfrm>
            <a:off x="3873105" y="2667003"/>
            <a:ext cx="2946791" cy="3589340"/>
          </a:xfrm>
        </p:spPr>
        <p:txBody>
          <a:bodyPr/>
          <a:lstStyle>
            <a:lvl1pPr marL="0" indent="0">
              <a:buNone/>
              <a:defRPr sz="1400"/>
            </a:lvl1pPr>
          </a:lstStyle>
          <a:p>
            <a:pPr lvl="0"/>
            <a:r>
              <a:rPr lang="en-US"/>
              <a:t>Click to edit Master text styles</a:t>
            </a:r>
          </a:p>
        </p:txBody>
      </p:sp>
      <p:sp>
        <p:nvSpPr>
          <p:cNvPr id="7" name="Text Placeholder 4">
            <a:extLst>
              <a:ext uri="{FF2B5EF4-FFF2-40B4-BE49-F238E27FC236}">
                <a16:creationId xmlns:a16="http://schemas.microsoft.com/office/drawing/2014/main" id="{B4C1C2DC-1CAD-4D9F-B3D4-8FF6310DAC2A}"/>
              </a:ext>
            </a:extLst>
          </p:cNvPr>
          <p:cNvSpPr txBox="1">
            <a:spLocks noGrp="1"/>
          </p:cNvSpPr>
          <p:nvPr>
            <p:ph type="body" idx="4294967295"/>
          </p:nvPr>
        </p:nvSpPr>
        <p:spPr>
          <a:xfrm>
            <a:off x="7124703" y="1981203"/>
            <a:ext cx="2932115"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8" name="Text Placeholder 3">
            <a:extLst>
              <a:ext uri="{FF2B5EF4-FFF2-40B4-BE49-F238E27FC236}">
                <a16:creationId xmlns:a16="http://schemas.microsoft.com/office/drawing/2014/main" id="{F4D1F870-5B3E-4404-94F1-0B67C805B136}"/>
              </a:ext>
            </a:extLst>
          </p:cNvPr>
          <p:cNvSpPr txBox="1">
            <a:spLocks noGrp="1"/>
          </p:cNvSpPr>
          <p:nvPr>
            <p:ph type="body" idx="4294967295"/>
          </p:nvPr>
        </p:nvSpPr>
        <p:spPr>
          <a:xfrm>
            <a:off x="7124703" y="2667003"/>
            <a:ext cx="2932115" cy="3589340"/>
          </a:xfrm>
        </p:spPr>
        <p:txBody>
          <a:bodyPr/>
          <a:lstStyle>
            <a:lvl1pPr marL="0" indent="0">
              <a:buNone/>
              <a:defRPr sz="1400"/>
            </a:lvl1pPr>
          </a:lstStyle>
          <a:p>
            <a:pPr lvl="0"/>
            <a:r>
              <a:rPr lang="en-US"/>
              <a:t>Click to edit Master text styles</a:t>
            </a:r>
          </a:p>
        </p:txBody>
      </p:sp>
      <p:cxnSp>
        <p:nvCxnSpPr>
          <p:cNvPr id="9" name="Straight Connector 16">
            <a:extLst>
              <a:ext uri="{FF2B5EF4-FFF2-40B4-BE49-F238E27FC236}">
                <a16:creationId xmlns:a16="http://schemas.microsoft.com/office/drawing/2014/main" id="{43955EBD-FFE8-4A43-9858-A9E420E3B782}"/>
              </a:ext>
            </a:extLst>
          </p:cNvPr>
          <p:cNvCxnSpPr/>
          <p:nvPr/>
        </p:nvCxnSpPr>
        <p:spPr>
          <a:xfrm>
            <a:off x="3726143" y="2133596"/>
            <a:ext cx="0" cy="3962407"/>
          </a:xfrm>
          <a:prstGeom prst="straightConnector1">
            <a:avLst/>
          </a:prstGeom>
          <a:noFill/>
          <a:ln w="12701" cap="rnd">
            <a:solidFill>
              <a:srgbClr val="8AD0D6">
                <a:alpha val="40000"/>
              </a:srgbClr>
            </a:solidFill>
            <a:prstDash val="solid"/>
            <a:miter/>
          </a:ln>
        </p:spPr>
      </p:cxnSp>
      <p:cxnSp>
        <p:nvCxnSpPr>
          <p:cNvPr id="10" name="Straight Connector 17">
            <a:extLst>
              <a:ext uri="{FF2B5EF4-FFF2-40B4-BE49-F238E27FC236}">
                <a16:creationId xmlns:a16="http://schemas.microsoft.com/office/drawing/2014/main" id="{C8DABB7D-0929-4972-AF38-6EFC99B8F1A6}"/>
              </a:ext>
            </a:extLst>
          </p:cNvPr>
          <p:cNvCxnSpPr/>
          <p:nvPr/>
        </p:nvCxnSpPr>
        <p:spPr>
          <a:xfrm>
            <a:off x="6962223" y="2133596"/>
            <a:ext cx="0" cy="3966887"/>
          </a:xfrm>
          <a:prstGeom prst="straightConnector1">
            <a:avLst/>
          </a:prstGeom>
          <a:noFill/>
          <a:ln w="12701" cap="rnd">
            <a:solidFill>
              <a:srgbClr val="8AD0D6">
                <a:alpha val="40000"/>
              </a:srgbClr>
            </a:solidFill>
            <a:prstDash val="solid"/>
            <a:miter/>
          </a:ln>
        </p:spPr>
      </p:cxnSp>
      <p:sp>
        <p:nvSpPr>
          <p:cNvPr id="11" name="Date Placeholder 3">
            <a:extLst>
              <a:ext uri="{FF2B5EF4-FFF2-40B4-BE49-F238E27FC236}">
                <a16:creationId xmlns:a16="http://schemas.microsoft.com/office/drawing/2014/main" id="{2FEDCB1B-A58F-4BCA-A05C-A08AEADCCC87}"/>
              </a:ext>
            </a:extLst>
          </p:cNvPr>
          <p:cNvSpPr txBox="1">
            <a:spLocks noGrp="1"/>
          </p:cNvSpPr>
          <p:nvPr>
            <p:ph type="dt" sz="half" idx="7"/>
          </p:nvPr>
        </p:nvSpPr>
        <p:spPr/>
        <p:txBody>
          <a:bodyPr/>
          <a:lstStyle>
            <a:lvl1pPr>
              <a:defRPr/>
            </a:lvl1pPr>
          </a:lstStyle>
          <a:p>
            <a:pPr lvl="0"/>
            <a:fld id="{E99174BA-8966-40A4-88F1-E41AAF3B84D2}" type="datetime1">
              <a:rPr lang="en-GB"/>
              <a:pPr lvl="0"/>
              <a:t>12/11/2020</a:t>
            </a:fld>
            <a:endParaRPr lang="en-GB"/>
          </a:p>
        </p:txBody>
      </p:sp>
      <p:sp>
        <p:nvSpPr>
          <p:cNvPr id="12" name="Footer Placeholder 4">
            <a:extLst>
              <a:ext uri="{FF2B5EF4-FFF2-40B4-BE49-F238E27FC236}">
                <a16:creationId xmlns:a16="http://schemas.microsoft.com/office/drawing/2014/main" id="{E4D441E7-2AC7-4CD7-ADD9-AE9DCCC8078C}"/>
              </a:ext>
            </a:extLst>
          </p:cNvPr>
          <p:cNvSpPr txBox="1">
            <a:spLocks noGrp="1"/>
          </p:cNvSpPr>
          <p:nvPr>
            <p:ph type="ftr" sz="quarter" idx="9"/>
          </p:nvPr>
        </p:nvSpPr>
        <p:spPr/>
        <p:txBody>
          <a:bodyPr/>
          <a:lstStyle>
            <a:lvl1pPr>
              <a:defRPr/>
            </a:lvl1pPr>
          </a:lstStyle>
          <a:p>
            <a:pPr lvl="0"/>
            <a:endParaRPr lang="en-GB"/>
          </a:p>
        </p:txBody>
      </p:sp>
      <p:sp>
        <p:nvSpPr>
          <p:cNvPr id="13" name="Slide Number Placeholder 5">
            <a:extLst>
              <a:ext uri="{FF2B5EF4-FFF2-40B4-BE49-F238E27FC236}">
                <a16:creationId xmlns:a16="http://schemas.microsoft.com/office/drawing/2014/main" id="{4E83E00E-0FAE-4600-B649-9FABE28653E9}"/>
              </a:ext>
            </a:extLst>
          </p:cNvPr>
          <p:cNvSpPr txBox="1">
            <a:spLocks noGrp="1"/>
          </p:cNvSpPr>
          <p:nvPr>
            <p:ph type="sldNum" sz="quarter" idx="8"/>
          </p:nvPr>
        </p:nvSpPr>
        <p:spPr/>
        <p:txBody>
          <a:bodyPr/>
          <a:lstStyle>
            <a:lvl1pPr>
              <a:defRPr/>
            </a:lvl1pPr>
          </a:lstStyle>
          <a:p>
            <a:pPr lvl="0"/>
            <a:fld id="{90261DB7-28A0-45B8-8FD3-466DA2C8BAA6}" type="slidenum">
              <a:t>‹#›</a:t>
            </a:fld>
            <a:endParaRPr lang="en-GB"/>
          </a:p>
        </p:txBody>
      </p:sp>
    </p:spTree>
    <p:extLst>
      <p:ext uri="{BB962C8B-B14F-4D97-AF65-F5344CB8AC3E}">
        <p14:creationId xmlns:p14="http://schemas.microsoft.com/office/powerpoint/2010/main" val="3441066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4A554-ED77-450E-8344-19356EC9A03F}"/>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7151B720-CF01-49DF-B865-FB0F31EE556F}"/>
              </a:ext>
            </a:extLst>
          </p:cNvPr>
          <p:cNvSpPr txBox="1">
            <a:spLocks noGrp="1"/>
          </p:cNvSpPr>
          <p:nvPr>
            <p:ph type="body" idx="4294967295"/>
          </p:nvPr>
        </p:nvSpPr>
        <p:spPr>
          <a:xfrm>
            <a:off x="652460" y="4250945"/>
            <a:ext cx="2940052"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4" name="Picture Placeholder 2">
            <a:extLst>
              <a:ext uri="{FF2B5EF4-FFF2-40B4-BE49-F238E27FC236}">
                <a16:creationId xmlns:a16="http://schemas.microsoft.com/office/drawing/2014/main" id="{72BE0CC3-51DE-4A13-B8D0-A2138AD44782}"/>
              </a:ext>
            </a:extLst>
          </p:cNvPr>
          <p:cNvSpPr txBox="1">
            <a:spLocks noGrp="1"/>
          </p:cNvSpPr>
          <p:nvPr>
            <p:ph type="pic" idx="4294967295"/>
          </p:nvPr>
        </p:nvSpPr>
        <p:spPr>
          <a:xfrm>
            <a:off x="652460" y="2209803"/>
            <a:ext cx="2940052"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5" name="Text Placeholder 3">
            <a:extLst>
              <a:ext uri="{FF2B5EF4-FFF2-40B4-BE49-F238E27FC236}">
                <a16:creationId xmlns:a16="http://schemas.microsoft.com/office/drawing/2014/main" id="{AECB8B44-CEBA-4D86-829A-6496941FB5D4}"/>
              </a:ext>
            </a:extLst>
          </p:cNvPr>
          <p:cNvSpPr txBox="1">
            <a:spLocks noGrp="1"/>
          </p:cNvSpPr>
          <p:nvPr>
            <p:ph type="body" idx="4294967295"/>
          </p:nvPr>
        </p:nvSpPr>
        <p:spPr>
          <a:xfrm>
            <a:off x="652460" y="4827209"/>
            <a:ext cx="2940052" cy="659190"/>
          </a:xfrm>
        </p:spPr>
        <p:txBody>
          <a:bodyPr/>
          <a:lstStyle>
            <a:lvl1pPr marL="0" indent="0">
              <a:buNone/>
              <a:defRPr sz="1400"/>
            </a:lvl1pPr>
          </a:lstStyle>
          <a:p>
            <a:pPr lvl="0"/>
            <a:r>
              <a:rPr lang="en-US"/>
              <a:t>Click to edit Master text styles</a:t>
            </a:r>
          </a:p>
        </p:txBody>
      </p:sp>
      <p:sp>
        <p:nvSpPr>
          <p:cNvPr id="6" name="Text Placeholder 4">
            <a:extLst>
              <a:ext uri="{FF2B5EF4-FFF2-40B4-BE49-F238E27FC236}">
                <a16:creationId xmlns:a16="http://schemas.microsoft.com/office/drawing/2014/main" id="{F9C7B308-B221-4460-BD22-B3C3E9AEF7E4}"/>
              </a:ext>
            </a:extLst>
          </p:cNvPr>
          <p:cNvSpPr txBox="1">
            <a:spLocks noGrp="1"/>
          </p:cNvSpPr>
          <p:nvPr>
            <p:ph type="body" idx="4294967295"/>
          </p:nvPr>
        </p:nvSpPr>
        <p:spPr>
          <a:xfrm>
            <a:off x="3889372" y="4250945"/>
            <a:ext cx="2930523"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7" name="Picture Placeholder 2">
            <a:extLst>
              <a:ext uri="{FF2B5EF4-FFF2-40B4-BE49-F238E27FC236}">
                <a16:creationId xmlns:a16="http://schemas.microsoft.com/office/drawing/2014/main" id="{8D49A07A-1448-4FAD-AD67-AF36B7374CCB}"/>
              </a:ext>
            </a:extLst>
          </p:cNvPr>
          <p:cNvSpPr txBox="1">
            <a:spLocks noGrp="1"/>
          </p:cNvSpPr>
          <p:nvPr>
            <p:ph type="pic" idx="4294967295"/>
          </p:nvPr>
        </p:nvSpPr>
        <p:spPr>
          <a:xfrm>
            <a:off x="3889372" y="2209803"/>
            <a:ext cx="2930523"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8" name="Text Placeholder 3">
            <a:extLst>
              <a:ext uri="{FF2B5EF4-FFF2-40B4-BE49-F238E27FC236}">
                <a16:creationId xmlns:a16="http://schemas.microsoft.com/office/drawing/2014/main" id="{0294A895-209E-46BC-963D-782F2AD63C4B}"/>
              </a:ext>
            </a:extLst>
          </p:cNvPr>
          <p:cNvSpPr txBox="1">
            <a:spLocks noGrp="1"/>
          </p:cNvSpPr>
          <p:nvPr>
            <p:ph type="body" idx="4294967295"/>
          </p:nvPr>
        </p:nvSpPr>
        <p:spPr>
          <a:xfrm>
            <a:off x="3888019" y="4827209"/>
            <a:ext cx="2934410" cy="659190"/>
          </a:xfrm>
        </p:spPr>
        <p:txBody>
          <a:bodyPr/>
          <a:lstStyle>
            <a:lvl1pPr marL="0" indent="0">
              <a:buNone/>
              <a:defRPr sz="1400"/>
            </a:lvl1pPr>
          </a:lstStyle>
          <a:p>
            <a:pPr lvl="0"/>
            <a:r>
              <a:rPr lang="en-US"/>
              <a:t>Click to edit Master text styles</a:t>
            </a:r>
          </a:p>
        </p:txBody>
      </p:sp>
      <p:sp>
        <p:nvSpPr>
          <p:cNvPr id="9" name="Text Placeholder 4">
            <a:extLst>
              <a:ext uri="{FF2B5EF4-FFF2-40B4-BE49-F238E27FC236}">
                <a16:creationId xmlns:a16="http://schemas.microsoft.com/office/drawing/2014/main" id="{92EB4363-023A-48A5-B7B4-29793994F9A8}"/>
              </a:ext>
            </a:extLst>
          </p:cNvPr>
          <p:cNvSpPr txBox="1">
            <a:spLocks noGrp="1"/>
          </p:cNvSpPr>
          <p:nvPr>
            <p:ph type="body" idx="4294967295"/>
          </p:nvPr>
        </p:nvSpPr>
        <p:spPr>
          <a:xfrm>
            <a:off x="7124703" y="4250945"/>
            <a:ext cx="2932115"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10" name="Picture Placeholder 2">
            <a:extLst>
              <a:ext uri="{FF2B5EF4-FFF2-40B4-BE49-F238E27FC236}">
                <a16:creationId xmlns:a16="http://schemas.microsoft.com/office/drawing/2014/main" id="{023E22FC-0E4A-46A9-A3D0-90714E1F57A4}"/>
              </a:ext>
            </a:extLst>
          </p:cNvPr>
          <p:cNvSpPr txBox="1">
            <a:spLocks noGrp="1"/>
          </p:cNvSpPr>
          <p:nvPr>
            <p:ph type="pic" idx="4294967295"/>
          </p:nvPr>
        </p:nvSpPr>
        <p:spPr>
          <a:xfrm>
            <a:off x="7124703" y="2209803"/>
            <a:ext cx="2932115"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11" name="Text Placeholder 3">
            <a:extLst>
              <a:ext uri="{FF2B5EF4-FFF2-40B4-BE49-F238E27FC236}">
                <a16:creationId xmlns:a16="http://schemas.microsoft.com/office/drawing/2014/main" id="{2D5E7D5E-41AD-4302-8411-5FE9C9404428}"/>
              </a:ext>
            </a:extLst>
          </p:cNvPr>
          <p:cNvSpPr txBox="1">
            <a:spLocks noGrp="1"/>
          </p:cNvSpPr>
          <p:nvPr>
            <p:ph type="body" idx="4294967295"/>
          </p:nvPr>
        </p:nvSpPr>
        <p:spPr>
          <a:xfrm>
            <a:off x="7124575" y="4827209"/>
            <a:ext cx="2936001" cy="659190"/>
          </a:xfrm>
        </p:spPr>
        <p:txBody>
          <a:bodyPr/>
          <a:lstStyle>
            <a:lvl1pPr marL="0" indent="0">
              <a:buNone/>
              <a:defRPr sz="1400"/>
            </a:lvl1pPr>
          </a:lstStyle>
          <a:p>
            <a:pPr lvl="0"/>
            <a:r>
              <a:rPr lang="en-US"/>
              <a:t>Click to edit Master text styles</a:t>
            </a:r>
          </a:p>
        </p:txBody>
      </p:sp>
      <p:cxnSp>
        <p:nvCxnSpPr>
          <p:cNvPr id="12" name="Straight Connector 18">
            <a:extLst>
              <a:ext uri="{FF2B5EF4-FFF2-40B4-BE49-F238E27FC236}">
                <a16:creationId xmlns:a16="http://schemas.microsoft.com/office/drawing/2014/main" id="{A2DD8BE1-D8A2-4C5A-967B-FD34B661A6BF}"/>
              </a:ext>
            </a:extLst>
          </p:cNvPr>
          <p:cNvCxnSpPr/>
          <p:nvPr/>
        </p:nvCxnSpPr>
        <p:spPr>
          <a:xfrm>
            <a:off x="3726143" y="2133596"/>
            <a:ext cx="0" cy="3962407"/>
          </a:xfrm>
          <a:prstGeom prst="straightConnector1">
            <a:avLst/>
          </a:prstGeom>
          <a:noFill/>
          <a:ln w="12701" cap="rnd">
            <a:solidFill>
              <a:srgbClr val="8AD0D6">
                <a:alpha val="40000"/>
              </a:srgbClr>
            </a:solidFill>
            <a:prstDash val="solid"/>
            <a:miter/>
          </a:ln>
        </p:spPr>
      </p:cxnSp>
      <p:cxnSp>
        <p:nvCxnSpPr>
          <p:cNvPr id="13" name="Straight Connector 19">
            <a:extLst>
              <a:ext uri="{FF2B5EF4-FFF2-40B4-BE49-F238E27FC236}">
                <a16:creationId xmlns:a16="http://schemas.microsoft.com/office/drawing/2014/main" id="{CD544F4F-59B5-4DE3-B426-01FF3078C839}"/>
              </a:ext>
            </a:extLst>
          </p:cNvPr>
          <p:cNvCxnSpPr/>
          <p:nvPr/>
        </p:nvCxnSpPr>
        <p:spPr>
          <a:xfrm>
            <a:off x="6962223" y="2133596"/>
            <a:ext cx="0" cy="3966887"/>
          </a:xfrm>
          <a:prstGeom prst="straightConnector1">
            <a:avLst/>
          </a:prstGeom>
          <a:noFill/>
          <a:ln w="12701" cap="rnd">
            <a:solidFill>
              <a:srgbClr val="8AD0D6">
                <a:alpha val="40000"/>
              </a:srgbClr>
            </a:solidFill>
            <a:prstDash val="solid"/>
            <a:miter/>
          </a:ln>
        </p:spPr>
      </p:cxnSp>
      <p:sp>
        <p:nvSpPr>
          <p:cNvPr id="14" name="Date Placeholder 3">
            <a:extLst>
              <a:ext uri="{FF2B5EF4-FFF2-40B4-BE49-F238E27FC236}">
                <a16:creationId xmlns:a16="http://schemas.microsoft.com/office/drawing/2014/main" id="{10B8B4F6-8E23-4F69-B696-7BCEE832E9B7}"/>
              </a:ext>
            </a:extLst>
          </p:cNvPr>
          <p:cNvSpPr txBox="1">
            <a:spLocks noGrp="1"/>
          </p:cNvSpPr>
          <p:nvPr>
            <p:ph type="dt" sz="half" idx="7"/>
          </p:nvPr>
        </p:nvSpPr>
        <p:spPr/>
        <p:txBody>
          <a:bodyPr/>
          <a:lstStyle>
            <a:lvl1pPr>
              <a:defRPr/>
            </a:lvl1pPr>
          </a:lstStyle>
          <a:p>
            <a:pPr lvl="0"/>
            <a:fld id="{89413F16-33ED-474F-A1D2-BBD5345161C4}" type="datetime1">
              <a:rPr lang="en-GB"/>
              <a:pPr lvl="0"/>
              <a:t>12/11/2020</a:t>
            </a:fld>
            <a:endParaRPr lang="en-GB"/>
          </a:p>
        </p:txBody>
      </p:sp>
      <p:sp>
        <p:nvSpPr>
          <p:cNvPr id="15" name="Footer Placeholder 4">
            <a:extLst>
              <a:ext uri="{FF2B5EF4-FFF2-40B4-BE49-F238E27FC236}">
                <a16:creationId xmlns:a16="http://schemas.microsoft.com/office/drawing/2014/main" id="{93F3D25C-4838-432F-BFED-15751C6F05DD}"/>
              </a:ext>
            </a:extLst>
          </p:cNvPr>
          <p:cNvSpPr txBox="1">
            <a:spLocks noGrp="1"/>
          </p:cNvSpPr>
          <p:nvPr>
            <p:ph type="ftr" sz="quarter" idx="9"/>
          </p:nvPr>
        </p:nvSpPr>
        <p:spPr/>
        <p:txBody>
          <a:bodyPr/>
          <a:lstStyle>
            <a:lvl1pPr>
              <a:defRPr/>
            </a:lvl1pPr>
          </a:lstStyle>
          <a:p>
            <a:pPr lvl="0"/>
            <a:endParaRPr lang="en-GB"/>
          </a:p>
        </p:txBody>
      </p:sp>
      <p:sp>
        <p:nvSpPr>
          <p:cNvPr id="16" name="Slide Number Placeholder 5">
            <a:extLst>
              <a:ext uri="{FF2B5EF4-FFF2-40B4-BE49-F238E27FC236}">
                <a16:creationId xmlns:a16="http://schemas.microsoft.com/office/drawing/2014/main" id="{75E39EA2-3114-4C4C-A72E-2FC8D13460B5}"/>
              </a:ext>
            </a:extLst>
          </p:cNvPr>
          <p:cNvSpPr txBox="1">
            <a:spLocks noGrp="1"/>
          </p:cNvSpPr>
          <p:nvPr>
            <p:ph type="sldNum" sz="quarter" idx="8"/>
          </p:nvPr>
        </p:nvSpPr>
        <p:spPr/>
        <p:txBody>
          <a:bodyPr/>
          <a:lstStyle>
            <a:lvl1pPr>
              <a:defRPr/>
            </a:lvl1pPr>
          </a:lstStyle>
          <a:p>
            <a:pPr lvl="0"/>
            <a:fld id="{24749E30-5EBA-4201-98A2-7302A1097245}" type="slidenum">
              <a:t>‹#›</a:t>
            </a:fld>
            <a:endParaRPr lang="en-GB"/>
          </a:p>
        </p:txBody>
      </p:sp>
    </p:spTree>
    <p:extLst>
      <p:ext uri="{BB962C8B-B14F-4D97-AF65-F5344CB8AC3E}">
        <p14:creationId xmlns:p14="http://schemas.microsoft.com/office/powerpoint/2010/main" val="4815569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5AE0-7F2E-44C9-ADA6-1E219F29AC8C}"/>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65AB5E1D-9F3A-4197-8906-DEDC58597224}"/>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394992-4040-4341-B820-E57FF62BDFC6}"/>
              </a:ext>
            </a:extLst>
          </p:cNvPr>
          <p:cNvSpPr txBox="1">
            <a:spLocks noGrp="1"/>
          </p:cNvSpPr>
          <p:nvPr>
            <p:ph type="dt" sz="half" idx="7"/>
          </p:nvPr>
        </p:nvSpPr>
        <p:spPr/>
        <p:txBody>
          <a:bodyPr/>
          <a:lstStyle>
            <a:lvl1pPr>
              <a:defRPr/>
            </a:lvl1pPr>
          </a:lstStyle>
          <a:p>
            <a:pPr lvl="0"/>
            <a:fld id="{74F16C9E-F7EF-4168-96CB-98628FAF8EBB}" type="datetime1">
              <a:rPr lang="en-GB"/>
              <a:pPr lvl="0"/>
              <a:t>12/11/2020</a:t>
            </a:fld>
            <a:endParaRPr lang="en-GB"/>
          </a:p>
        </p:txBody>
      </p:sp>
      <p:sp>
        <p:nvSpPr>
          <p:cNvPr id="5" name="Footer Placeholder 4">
            <a:extLst>
              <a:ext uri="{FF2B5EF4-FFF2-40B4-BE49-F238E27FC236}">
                <a16:creationId xmlns:a16="http://schemas.microsoft.com/office/drawing/2014/main" id="{B19A8AD0-9722-4611-9995-483513E12045}"/>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8BE30D7F-A263-4B4E-A26F-5A2D9BE71872}"/>
              </a:ext>
            </a:extLst>
          </p:cNvPr>
          <p:cNvSpPr txBox="1">
            <a:spLocks noGrp="1"/>
          </p:cNvSpPr>
          <p:nvPr>
            <p:ph type="sldNum" sz="quarter" idx="8"/>
          </p:nvPr>
        </p:nvSpPr>
        <p:spPr/>
        <p:txBody>
          <a:bodyPr/>
          <a:lstStyle>
            <a:lvl1pPr>
              <a:defRPr/>
            </a:lvl1pPr>
          </a:lstStyle>
          <a:p>
            <a:pPr lvl="0"/>
            <a:fld id="{9C61AE35-5154-4430-9E48-4F741113D864}" type="slidenum">
              <a:t>‹#›</a:t>
            </a:fld>
            <a:endParaRPr lang="en-GB"/>
          </a:p>
        </p:txBody>
      </p:sp>
    </p:spTree>
    <p:extLst>
      <p:ext uri="{BB962C8B-B14F-4D97-AF65-F5344CB8AC3E}">
        <p14:creationId xmlns:p14="http://schemas.microsoft.com/office/powerpoint/2010/main" val="2324424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BA47F6-3DDA-4B98-A8E3-0EA8E94E3648}"/>
              </a:ext>
            </a:extLst>
          </p:cNvPr>
          <p:cNvSpPr txBox="1">
            <a:spLocks noGrp="1"/>
          </p:cNvSpPr>
          <p:nvPr>
            <p:ph type="title" orient="vert"/>
          </p:nvPr>
        </p:nvSpPr>
        <p:spPr>
          <a:xfrm>
            <a:off x="8304215" y="430216"/>
            <a:ext cx="1752603" cy="5826127"/>
          </a:xfrm>
        </p:spPr>
        <p:txBody>
          <a:bodyPr vert="eaVert" anchor="b"/>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F96854D1-8B19-4CA8-AC5E-EA0E944C0C03}"/>
              </a:ext>
            </a:extLst>
          </p:cNvPr>
          <p:cNvSpPr txBox="1">
            <a:spLocks noGrp="1"/>
          </p:cNvSpPr>
          <p:nvPr>
            <p:ph type="body" orient="vert" idx="1"/>
          </p:nvPr>
        </p:nvSpPr>
        <p:spPr>
          <a:xfrm>
            <a:off x="652460" y="887416"/>
            <a:ext cx="7423144" cy="5368927"/>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158F5A-7310-4B10-BA54-EE81A98E82AD}"/>
              </a:ext>
            </a:extLst>
          </p:cNvPr>
          <p:cNvSpPr txBox="1">
            <a:spLocks noGrp="1"/>
          </p:cNvSpPr>
          <p:nvPr>
            <p:ph type="dt" sz="half" idx="7"/>
          </p:nvPr>
        </p:nvSpPr>
        <p:spPr/>
        <p:txBody>
          <a:bodyPr/>
          <a:lstStyle>
            <a:lvl1pPr>
              <a:defRPr/>
            </a:lvl1pPr>
          </a:lstStyle>
          <a:p>
            <a:pPr lvl="0"/>
            <a:fld id="{8F088180-61AE-4F92-871E-8FA18F6CF57C}" type="datetime1">
              <a:rPr lang="en-GB"/>
              <a:pPr lvl="0"/>
              <a:t>12/11/2020</a:t>
            </a:fld>
            <a:endParaRPr lang="en-GB"/>
          </a:p>
        </p:txBody>
      </p:sp>
      <p:sp>
        <p:nvSpPr>
          <p:cNvPr id="5" name="Footer Placeholder 4">
            <a:extLst>
              <a:ext uri="{FF2B5EF4-FFF2-40B4-BE49-F238E27FC236}">
                <a16:creationId xmlns:a16="http://schemas.microsoft.com/office/drawing/2014/main" id="{ED5E7C62-FEB9-4106-9F7B-9D93305C6AFD}"/>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5B07AF38-D718-44D6-9D2A-F407490DB6FF}"/>
              </a:ext>
            </a:extLst>
          </p:cNvPr>
          <p:cNvSpPr txBox="1">
            <a:spLocks noGrp="1"/>
          </p:cNvSpPr>
          <p:nvPr>
            <p:ph type="sldNum" sz="quarter" idx="8"/>
          </p:nvPr>
        </p:nvSpPr>
        <p:spPr/>
        <p:txBody>
          <a:bodyPr/>
          <a:lstStyle>
            <a:lvl1pPr>
              <a:defRPr/>
            </a:lvl1pPr>
          </a:lstStyle>
          <a:p>
            <a:pPr lvl="0"/>
            <a:fld id="{28457C06-C865-4742-9770-0F9D1661334E}" type="slidenum">
              <a:t>‹#›</a:t>
            </a:fld>
            <a:endParaRPr lang="en-GB"/>
          </a:p>
        </p:txBody>
      </p:sp>
    </p:spTree>
    <p:extLst>
      <p:ext uri="{BB962C8B-B14F-4D97-AF65-F5344CB8AC3E}">
        <p14:creationId xmlns:p14="http://schemas.microsoft.com/office/powerpoint/2010/main" val="2215915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DCC13-08B8-40EE-8BE9-0ED599A2E8E1}"/>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F7FB2811-D6A8-4D7C-93D5-4506ACA8103C}"/>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7A4E50-EC62-4EE6-AC9A-8918EEED8FD0}"/>
              </a:ext>
            </a:extLst>
          </p:cNvPr>
          <p:cNvSpPr txBox="1">
            <a:spLocks noGrp="1"/>
          </p:cNvSpPr>
          <p:nvPr>
            <p:ph type="dt" sz="half" idx="7"/>
          </p:nvPr>
        </p:nvSpPr>
        <p:spPr/>
        <p:txBody>
          <a:bodyPr/>
          <a:lstStyle>
            <a:lvl1pPr>
              <a:defRPr/>
            </a:lvl1pPr>
          </a:lstStyle>
          <a:p>
            <a:pPr lvl="0"/>
            <a:fld id="{60A4E37A-4B40-47E1-839E-BCFE31776558}" type="datetime1">
              <a:rPr lang="en-GB"/>
              <a:pPr lvl="0"/>
              <a:t>12/11/2020</a:t>
            </a:fld>
            <a:endParaRPr lang="en-GB"/>
          </a:p>
        </p:txBody>
      </p:sp>
      <p:sp>
        <p:nvSpPr>
          <p:cNvPr id="5" name="Footer Placeholder 4">
            <a:extLst>
              <a:ext uri="{FF2B5EF4-FFF2-40B4-BE49-F238E27FC236}">
                <a16:creationId xmlns:a16="http://schemas.microsoft.com/office/drawing/2014/main" id="{E25A3B0F-5019-424A-B761-1C8E8FDB2126}"/>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184DC911-6B6E-4043-A608-187DB061E733}"/>
              </a:ext>
            </a:extLst>
          </p:cNvPr>
          <p:cNvSpPr txBox="1">
            <a:spLocks noGrp="1"/>
          </p:cNvSpPr>
          <p:nvPr>
            <p:ph type="sldNum" sz="quarter" idx="8"/>
          </p:nvPr>
        </p:nvSpPr>
        <p:spPr/>
        <p:txBody>
          <a:bodyPr/>
          <a:lstStyle>
            <a:lvl1pPr>
              <a:defRPr/>
            </a:lvl1pPr>
          </a:lstStyle>
          <a:p>
            <a:pPr lvl="0"/>
            <a:fld id="{7F0715B8-7598-467C-B96B-90D6D8E663A1}" type="slidenum">
              <a:t>‹#›</a:t>
            </a:fld>
            <a:endParaRPr lang="en-GB"/>
          </a:p>
        </p:txBody>
      </p:sp>
    </p:spTree>
    <p:extLst>
      <p:ext uri="{BB962C8B-B14F-4D97-AF65-F5344CB8AC3E}">
        <p14:creationId xmlns:p14="http://schemas.microsoft.com/office/powerpoint/2010/main" val="48599055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E7608-1F30-4267-B138-9E6E83516234}"/>
              </a:ext>
            </a:extLst>
          </p:cNvPr>
          <p:cNvSpPr txBox="1">
            <a:spLocks noGrp="1"/>
          </p:cNvSpPr>
          <p:nvPr>
            <p:ph type="title"/>
          </p:nvPr>
        </p:nvSpPr>
        <p:spPr>
          <a:xfrm>
            <a:off x="1154960" y="2861733"/>
            <a:ext cx="8825660" cy="1915649"/>
          </a:xfrm>
        </p:spPr>
        <p:txBody>
          <a:bodyPr anchor="b"/>
          <a:lstStyle>
            <a:lvl1pPr>
              <a:defRPr sz="4000"/>
            </a:lvl1pPr>
          </a:lstStyle>
          <a:p>
            <a:pPr lvl="0"/>
            <a:r>
              <a:rPr lang="en-US"/>
              <a:t>Click to edit Master title style</a:t>
            </a:r>
          </a:p>
        </p:txBody>
      </p:sp>
      <p:sp>
        <p:nvSpPr>
          <p:cNvPr id="3" name="Text Placeholder 2">
            <a:extLst>
              <a:ext uri="{FF2B5EF4-FFF2-40B4-BE49-F238E27FC236}">
                <a16:creationId xmlns:a16="http://schemas.microsoft.com/office/drawing/2014/main" id="{994F6219-B6B0-4EA8-A232-C52B27504052}"/>
              </a:ext>
            </a:extLst>
          </p:cNvPr>
          <p:cNvSpPr txBox="1">
            <a:spLocks noGrp="1"/>
          </p:cNvSpPr>
          <p:nvPr>
            <p:ph type="body" idx="1"/>
          </p:nvPr>
        </p:nvSpPr>
        <p:spPr>
          <a:xfrm>
            <a:off x="1154951" y="4777383"/>
            <a:ext cx="8825660" cy="860395"/>
          </a:xfrm>
        </p:spPr>
        <p:txBody>
          <a:bodyPr/>
          <a:lstStyle>
            <a:lvl1pPr marL="0" indent="0">
              <a:buNone/>
              <a:defRPr cap="all">
                <a:solidFill>
                  <a:srgbClr val="8AD0D6"/>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86A9313B-548A-4A6F-B1D9-B70F8B213E7F}"/>
              </a:ext>
            </a:extLst>
          </p:cNvPr>
          <p:cNvSpPr txBox="1">
            <a:spLocks noGrp="1"/>
          </p:cNvSpPr>
          <p:nvPr>
            <p:ph type="dt" sz="half" idx="7"/>
          </p:nvPr>
        </p:nvSpPr>
        <p:spPr/>
        <p:txBody>
          <a:bodyPr/>
          <a:lstStyle>
            <a:lvl1pPr>
              <a:defRPr/>
            </a:lvl1pPr>
          </a:lstStyle>
          <a:p>
            <a:pPr lvl="0"/>
            <a:fld id="{02C65CE3-E434-4F5C-AE97-1DD0AEBE4557}" type="datetime1">
              <a:rPr lang="en-GB"/>
              <a:pPr lvl="0"/>
              <a:t>12/11/2020</a:t>
            </a:fld>
            <a:endParaRPr lang="en-GB"/>
          </a:p>
        </p:txBody>
      </p:sp>
      <p:sp>
        <p:nvSpPr>
          <p:cNvPr id="5" name="Footer Placeholder 4">
            <a:extLst>
              <a:ext uri="{FF2B5EF4-FFF2-40B4-BE49-F238E27FC236}">
                <a16:creationId xmlns:a16="http://schemas.microsoft.com/office/drawing/2014/main" id="{7816D4AF-D589-44AD-ACCA-37BB931B5B08}"/>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567603F4-FD13-4BC9-8B04-8B763CF78AD3}"/>
              </a:ext>
            </a:extLst>
          </p:cNvPr>
          <p:cNvSpPr txBox="1">
            <a:spLocks noGrp="1"/>
          </p:cNvSpPr>
          <p:nvPr>
            <p:ph type="sldNum" sz="quarter" idx="8"/>
          </p:nvPr>
        </p:nvSpPr>
        <p:spPr/>
        <p:txBody>
          <a:bodyPr/>
          <a:lstStyle>
            <a:lvl1pPr>
              <a:defRPr/>
            </a:lvl1pPr>
          </a:lstStyle>
          <a:p>
            <a:pPr lvl="0"/>
            <a:fld id="{E5D82E5A-DFD2-492C-AB24-5372C7E389A8}" type="slidenum">
              <a:t>‹#›</a:t>
            </a:fld>
            <a:endParaRPr lang="en-GB"/>
          </a:p>
        </p:txBody>
      </p:sp>
    </p:spTree>
    <p:extLst>
      <p:ext uri="{BB962C8B-B14F-4D97-AF65-F5344CB8AC3E}">
        <p14:creationId xmlns:p14="http://schemas.microsoft.com/office/powerpoint/2010/main" val="812877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BA1A5-21A0-4C50-ABA4-1B450331379A}"/>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50FFE2E9-E5CF-4DB5-8D30-E320A069F401}"/>
              </a:ext>
            </a:extLst>
          </p:cNvPr>
          <p:cNvSpPr txBox="1">
            <a:spLocks noGrp="1"/>
          </p:cNvSpPr>
          <p:nvPr>
            <p:ph idx="1"/>
          </p:nvPr>
        </p:nvSpPr>
        <p:spPr>
          <a:xfrm>
            <a:off x="1103315" y="2060572"/>
            <a:ext cx="4396334" cy="4195760"/>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8B5E9B-FF28-449E-A529-26A079C858CF}"/>
              </a:ext>
            </a:extLst>
          </p:cNvPr>
          <p:cNvSpPr txBox="1">
            <a:spLocks noGrp="1"/>
          </p:cNvSpPr>
          <p:nvPr>
            <p:ph idx="2"/>
          </p:nvPr>
        </p:nvSpPr>
        <p:spPr>
          <a:xfrm>
            <a:off x="5654494" y="2056092"/>
            <a:ext cx="4396343" cy="4200241"/>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516530-1175-4E47-9A1C-8F8169612334}"/>
              </a:ext>
            </a:extLst>
          </p:cNvPr>
          <p:cNvSpPr txBox="1">
            <a:spLocks noGrp="1"/>
          </p:cNvSpPr>
          <p:nvPr>
            <p:ph type="dt" sz="half" idx="7"/>
          </p:nvPr>
        </p:nvSpPr>
        <p:spPr/>
        <p:txBody>
          <a:bodyPr/>
          <a:lstStyle>
            <a:lvl1pPr>
              <a:defRPr/>
            </a:lvl1pPr>
          </a:lstStyle>
          <a:p>
            <a:pPr lvl="0"/>
            <a:fld id="{68B3FBA0-C2A9-4ED0-AF85-5ADDFA784441}" type="datetime1">
              <a:rPr lang="en-GB"/>
              <a:pPr lvl="0"/>
              <a:t>12/11/2020</a:t>
            </a:fld>
            <a:endParaRPr lang="en-GB"/>
          </a:p>
        </p:txBody>
      </p:sp>
      <p:sp>
        <p:nvSpPr>
          <p:cNvPr id="6" name="Footer Placeholder 5">
            <a:extLst>
              <a:ext uri="{FF2B5EF4-FFF2-40B4-BE49-F238E27FC236}">
                <a16:creationId xmlns:a16="http://schemas.microsoft.com/office/drawing/2014/main" id="{8203CD41-E3E9-4950-A143-9340BF8ACC16}"/>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C4C948BD-2FD5-4C1F-BBB1-2A32E42E3ABF}"/>
              </a:ext>
            </a:extLst>
          </p:cNvPr>
          <p:cNvSpPr txBox="1">
            <a:spLocks noGrp="1"/>
          </p:cNvSpPr>
          <p:nvPr>
            <p:ph type="sldNum" sz="quarter" idx="8"/>
          </p:nvPr>
        </p:nvSpPr>
        <p:spPr/>
        <p:txBody>
          <a:bodyPr/>
          <a:lstStyle>
            <a:lvl1pPr>
              <a:defRPr/>
            </a:lvl1pPr>
          </a:lstStyle>
          <a:p>
            <a:pPr lvl="0"/>
            <a:fld id="{9354D051-BE18-4985-A032-7F2E06230AC2}" type="slidenum">
              <a:t>‹#›</a:t>
            </a:fld>
            <a:endParaRPr lang="en-GB"/>
          </a:p>
        </p:txBody>
      </p:sp>
    </p:spTree>
    <p:extLst>
      <p:ext uri="{BB962C8B-B14F-4D97-AF65-F5344CB8AC3E}">
        <p14:creationId xmlns:p14="http://schemas.microsoft.com/office/powerpoint/2010/main" val="2762481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AACAD-41C3-4805-A240-896D9D1A7420}"/>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616B3DA6-A8A4-49A3-99BA-1D0AD8243849}"/>
              </a:ext>
            </a:extLst>
          </p:cNvPr>
          <p:cNvSpPr txBox="1">
            <a:spLocks noGrp="1"/>
          </p:cNvSpPr>
          <p:nvPr>
            <p:ph type="body" idx="1"/>
          </p:nvPr>
        </p:nvSpPr>
        <p:spPr>
          <a:xfrm>
            <a:off x="1103315" y="1904996"/>
            <a:ext cx="4396334"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4" name="Content Placeholder 3">
            <a:extLst>
              <a:ext uri="{FF2B5EF4-FFF2-40B4-BE49-F238E27FC236}">
                <a16:creationId xmlns:a16="http://schemas.microsoft.com/office/drawing/2014/main" id="{6626F499-B334-4FC5-8747-A53B1EC2BFC8}"/>
              </a:ext>
            </a:extLst>
          </p:cNvPr>
          <p:cNvSpPr txBox="1">
            <a:spLocks noGrp="1"/>
          </p:cNvSpPr>
          <p:nvPr>
            <p:ph idx="2"/>
          </p:nvPr>
        </p:nvSpPr>
        <p:spPr>
          <a:xfrm>
            <a:off x="1103315" y="2514600"/>
            <a:ext cx="4396334" cy="3741733"/>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BD27F0-D97D-4600-B4C1-DF661B37EC69}"/>
              </a:ext>
            </a:extLst>
          </p:cNvPr>
          <p:cNvSpPr txBox="1">
            <a:spLocks noGrp="1"/>
          </p:cNvSpPr>
          <p:nvPr>
            <p:ph type="body" idx="3"/>
          </p:nvPr>
        </p:nvSpPr>
        <p:spPr>
          <a:xfrm>
            <a:off x="5654494" y="1904996"/>
            <a:ext cx="4396334" cy="576264"/>
          </a:xfrm>
        </p:spPr>
        <p:txBody>
          <a:bodyPr anchor="b">
            <a:noAutofit/>
          </a:bodyPr>
          <a:lstStyle>
            <a:lvl1pPr marL="0" indent="0">
              <a:buNone/>
              <a:defRPr sz="2400">
                <a:solidFill>
                  <a:srgbClr val="8AD0D6"/>
                </a:solid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F1734720-44DF-4F93-B76F-6B60E500CA81}"/>
              </a:ext>
            </a:extLst>
          </p:cNvPr>
          <p:cNvSpPr txBox="1">
            <a:spLocks noGrp="1"/>
          </p:cNvSpPr>
          <p:nvPr>
            <p:ph idx="4"/>
          </p:nvPr>
        </p:nvSpPr>
        <p:spPr>
          <a:xfrm>
            <a:off x="5654494" y="2514600"/>
            <a:ext cx="4396334" cy="3741733"/>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DF0571-4B2A-4BE5-9B9A-C0B26D4F669C}"/>
              </a:ext>
            </a:extLst>
          </p:cNvPr>
          <p:cNvSpPr txBox="1">
            <a:spLocks noGrp="1"/>
          </p:cNvSpPr>
          <p:nvPr>
            <p:ph type="dt" sz="half" idx="7"/>
          </p:nvPr>
        </p:nvSpPr>
        <p:spPr/>
        <p:txBody>
          <a:bodyPr/>
          <a:lstStyle>
            <a:lvl1pPr>
              <a:defRPr/>
            </a:lvl1pPr>
          </a:lstStyle>
          <a:p>
            <a:pPr lvl="0"/>
            <a:fld id="{ADE2AA50-10C6-46FF-B0D7-32343B9550D4}" type="datetime1">
              <a:rPr lang="en-GB"/>
              <a:pPr lvl="0"/>
              <a:t>12/11/2020</a:t>
            </a:fld>
            <a:endParaRPr lang="en-GB"/>
          </a:p>
        </p:txBody>
      </p:sp>
      <p:sp>
        <p:nvSpPr>
          <p:cNvPr id="8" name="Footer Placeholder 7">
            <a:extLst>
              <a:ext uri="{FF2B5EF4-FFF2-40B4-BE49-F238E27FC236}">
                <a16:creationId xmlns:a16="http://schemas.microsoft.com/office/drawing/2014/main" id="{7E97D7A8-3EBE-4C29-B93F-1BC843138AE0}"/>
              </a:ext>
            </a:extLst>
          </p:cNvPr>
          <p:cNvSpPr txBox="1">
            <a:spLocks noGrp="1"/>
          </p:cNvSpPr>
          <p:nvPr>
            <p:ph type="ftr" sz="quarter" idx="9"/>
          </p:nvPr>
        </p:nvSpPr>
        <p:spPr/>
        <p:txBody>
          <a:bodyPr/>
          <a:lstStyle>
            <a:lvl1pPr>
              <a:defRPr/>
            </a:lvl1pPr>
          </a:lstStyle>
          <a:p>
            <a:pPr lvl="0"/>
            <a:endParaRPr lang="en-GB"/>
          </a:p>
        </p:txBody>
      </p:sp>
      <p:sp>
        <p:nvSpPr>
          <p:cNvPr id="9" name="Slide Number Placeholder 8">
            <a:extLst>
              <a:ext uri="{FF2B5EF4-FFF2-40B4-BE49-F238E27FC236}">
                <a16:creationId xmlns:a16="http://schemas.microsoft.com/office/drawing/2014/main" id="{27C87964-5C41-4E61-A7B5-42F302C82966}"/>
              </a:ext>
            </a:extLst>
          </p:cNvPr>
          <p:cNvSpPr txBox="1">
            <a:spLocks noGrp="1"/>
          </p:cNvSpPr>
          <p:nvPr>
            <p:ph type="sldNum" sz="quarter" idx="8"/>
          </p:nvPr>
        </p:nvSpPr>
        <p:spPr/>
        <p:txBody>
          <a:bodyPr/>
          <a:lstStyle>
            <a:lvl1pPr>
              <a:defRPr/>
            </a:lvl1pPr>
          </a:lstStyle>
          <a:p>
            <a:pPr lvl="0"/>
            <a:fld id="{FD683D82-1664-494F-A350-4B745B4B8C34}" type="slidenum">
              <a:t>‹#›</a:t>
            </a:fld>
            <a:endParaRPr lang="en-GB"/>
          </a:p>
        </p:txBody>
      </p:sp>
    </p:spTree>
    <p:extLst>
      <p:ext uri="{BB962C8B-B14F-4D97-AF65-F5344CB8AC3E}">
        <p14:creationId xmlns:p14="http://schemas.microsoft.com/office/powerpoint/2010/main" val="2390818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B46A8-CC91-451F-A892-75427AA9BB6E}"/>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03D7E1AC-F188-4D20-96DA-F17ACF0E3270}"/>
              </a:ext>
            </a:extLst>
          </p:cNvPr>
          <p:cNvSpPr txBox="1">
            <a:spLocks noGrp="1"/>
          </p:cNvSpPr>
          <p:nvPr>
            <p:ph type="dt" sz="half" idx="7"/>
          </p:nvPr>
        </p:nvSpPr>
        <p:spPr/>
        <p:txBody>
          <a:bodyPr/>
          <a:lstStyle>
            <a:lvl1pPr>
              <a:defRPr/>
            </a:lvl1pPr>
          </a:lstStyle>
          <a:p>
            <a:pPr lvl="0"/>
            <a:fld id="{AF1820AE-DDAD-47C4-ADFB-BC58CA5C9A96}" type="datetime1">
              <a:rPr lang="en-GB"/>
              <a:pPr lvl="0"/>
              <a:t>12/11/2020</a:t>
            </a:fld>
            <a:endParaRPr lang="en-GB"/>
          </a:p>
        </p:txBody>
      </p:sp>
      <p:sp>
        <p:nvSpPr>
          <p:cNvPr id="4" name="Footer Placeholder 3">
            <a:extLst>
              <a:ext uri="{FF2B5EF4-FFF2-40B4-BE49-F238E27FC236}">
                <a16:creationId xmlns:a16="http://schemas.microsoft.com/office/drawing/2014/main" id="{2E89D999-5AFB-44B9-9B65-C7C42656008D}"/>
              </a:ext>
            </a:extLst>
          </p:cNvPr>
          <p:cNvSpPr txBox="1">
            <a:spLocks noGrp="1"/>
          </p:cNvSpPr>
          <p:nvPr>
            <p:ph type="ftr" sz="quarter" idx="9"/>
          </p:nvPr>
        </p:nvSpPr>
        <p:spPr/>
        <p:txBody>
          <a:bodyPr/>
          <a:lstStyle>
            <a:lvl1pPr>
              <a:defRPr/>
            </a:lvl1pPr>
          </a:lstStyle>
          <a:p>
            <a:pPr lvl="0"/>
            <a:endParaRPr lang="en-GB"/>
          </a:p>
        </p:txBody>
      </p:sp>
      <p:sp>
        <p:nvSpPr>
          <p:cNvPr id="5" name="Slide Number Placeholder 4">
            <a:extLst>
              <a:ext uri="{FF2B5EF4-FFF2-40B4-BE49-F238E27FC236}">
                <a16:creationId xmlns:a16="http://schemas.microsoft.com/office/drawing/2014/main" id="{F6661386-C8EA-48E6-A073-E6E857043EC5}"/>
              </a:ext>
            </a:extLst>
          </p:cNvPr>
          <p:cNvSpPr txBox="1">
            <a:spLocks noGrp="1"/>
          </p:cNvSpPr>
          <p:nvPr>
            <p:ph type="sldNum" sz="quarter" idx="8"/>
          </p:nvPr>
        </p:nvSpPr>
        <p:spPr/>
        <p:txBody>
          <a:bodyPr/>
          <a:lstStyle>
            <a:lvl1pPr>
              <a:defRPr/>
            </a:lvl1pPr>
          </a:lstStyle>
          <a:p>
            <a:pPr lvl="0"/>
            <a:fld id="{0660B38A-ED09-4AB6-849B-56CB85635BBD}" type="slidenum">
              <a:t>‹#›</a:t>
            </a:fld>
            <a:endParaRPr lang="en-GB"/>
          </a:p>
        </p:txBody>
      </p:sp>
    </p:spTree>
    <p:extLst>
      <p:ext uri="{BB962C8B-B14F-4D97-AF65-F5344CB8AC3E}">
        <p14:creationId xmlns:p14="http://schemas.microsoft.com/office/powerpoint/2010/main" val="2281156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1B7583-2240-4A2F-BCAD-2BA3FD24934E}"/>
              </a:ext>
            </a:extLst>
          </p:cNvPr>
          <p:cNvSpPr txBox="1">
            <a:spLocks noGrp="1"/>
          </p:cNvSpPr>
          <p:nvPr>
            <p:ph type="dt" sz="half" idx="7"/>
          </p:nvPr>
        </p:nvSpPr>
        <p:spPr/>
        <p:txBody>
          <a:bodyPr/>
          <a:lstStyle>
            <a:lvl1pPr>
              <a:defRPr/>
            </a:lvl1pPr>
          </a:lstStyle>
          <a:p>
            <a:pPr lvl="0"/>
            <a:fld id="{FF658679-4EA7-4B57-BECD-BB47B00734BE}" type="datetime1">
              <a:rPr lang="en-GB"/>
              <a:pPr lvl="0"/>
              <a:t>12/11/2020</a:t>
            </a:fld>
            <a:endParaRPr lang="en-GB"/>
          </a:p>
        </p:txBody>
      </p:sp>
      <p:sp>
        <p:nvSpPr>
          <p:cNvPr id="3" name="Footer Placeholder 2">
            <a:extLst>
              <a:ext uri="{FF2B5EF4-FFF2-40B4-BE49-F238E27FC236}">
                <a16:creationId xmlns:a16="http://schemas.microsoft.com/office/drawing/2014/main" id="{6E581569-0D20-47E8-9AAC-049576DED5D2}"/>
              </a:ext>
            </a:extLst>
          </p:cNvPr>
          <p:cNvSpPr txBox="1">
            <a:spLocks noGrp="1"/>
          </p:cNvSpPr>
          <p:nvPr>
            <p:ph type="ftr" sz="quarter" idx="9"/>
          </p:nvPr>
        </p:nvSpPr>
        <p:spPr/>
        <p:txBody>
          <a:bodyPr/>
          <a:lstStyle>
            <a:lvl1pPr>
              <a:defRPr/>
            </a:lvl1pPr>
          </a:lstStyle>
          <a:p>
            <a:pPr lvl="0"/>
            <a:endParaRPr lang="en-GB"/>
          </a:p>
        </p:txBody>
      </p:sp>
      <p:sp>
        <p:nvSpPr>
          <p:cNvPr id="4" name="Slide Number Placeholder 3">
            <a:extLst>
              <a:ext uri="{FF2B5EF4-FFF2-40B4-BE49-F238E27FC236}">
                <a16:creationId xmlns:a16="http://schemas.microsoft.com/office/drawing/2014/main" id="{DB9BC9FD-8FA1-426E-9319-7312CBD397D2}"/>
              </a:ext>
            </a:extLst>
          </p:cNvPr>
          <p:cNvSpPr txBox="1">
            <a:spLocks noGrp="1"/>
          </p:cNvSpPr>
          <p:nvPr>
            <p:ph type="sldNum" sz="quarter" idx="8"/>
          </p:nvPr>
        </p:nvSpPr>
        <p:spPr/>
        <p:txBody>
          <a:bodyPr/>
          <a:lstStyle>
            <a:lvl1pPr>
              <a:defRPr/>
            </a:lvl1pPr>
          </a:lstStyle>
          <a:p>
            <a:pPr lvl="0"/>
            <a:fld id="{705934F5-9277-4D4D-B457-1AF1480DBEF5}" type="slidenum">
              <a:t>‹#›</a:t>
            </a:fld>
            <a:endParaRPr lang="en-GB"/>
          </a:p>
        </p:txBody>
      </p:sp>
    </p:spTree>
    <p:extLst>
      <p:ext uri="{BB962C8B-B14F-4D97-AF65-F5344CB8AC3E}">
        <p14:creationId xmlns:p14="http://schemas.microsoft.com/office/powerpoint/2010/main" val="362723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2F5BC-273A-4668-B666-682F48133253}"/>
              </a:ext>
            </a:extLst>
          </p:cNvPr>
          <p:cNvSpPr txBox="1">
            <a:spLocks noGrp="1"/>
          </p:cNvSpPr>
          <p:nvPr>
            <p:ph type="title"/>
          </p:nvPr>
        </p:nvSpPr>
        <p:spPr>
          <a:xfrm>
            <a:off x="1154951" y="1447796"/>
            <a:ext cx="3401065" cy="1447796"/>
          </a:xfrm>
        </p:spPr>
        <p:txBody>
          <a:bodyPr anchor="b"/>
          <a:lstStyle>
            <a:lvl1pPr>
              <a:defRPr sz="2400"/>
            </a:lvl1pPr>
          </a:lstStyle>
          <a:p>
            <a:pPr lvl="0"/>
            <a:r>
              <a:rPr lang="en-US"/>
              <a:t>Click to edit Master title style</a:t>
            </a:r>
          </a:p>
        </p:txBody>
      </p:sp>
      <p:sp>
        <p:nvSpPr>
          <p:cNvPr id="3" name="Content Placeholder 2">
            <a:extLst>
              <a:ext uri="{FF2B5EF4-FFF2-40B4-BE49-F238E27FC236}">
                <a16:creationId xmlns:a16="http://schemas.microsoft.com/office/drawing/2014/main" id="{5F4FF01B-318D-4B77-87B5-136DAB979FD8}"/>
              </a:ext>
            </a:extLst>
          </p:cNvPr>
          <p:cNvSpPr txBox="1">
            <a:spLocks noGrp="1"/>
          </p:cNvSpPr>
          <p:nvPr>
            <p:ph idx="1"/>
          </p:nvPr>
        </p:nvSpPr>
        <p:spPr>
          <a:xfrm>
            <a:off x="4784616" y="1447796"/>
            <a:ext cx="5195995" cy="4572000"/>
          </a:xfrm>
        </p:spPr>
        <p:txBody>
          <a:bodyPr anchor="ct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C323AA-F965-4D37-A07B-49BFBDF9CCA1}"/>
              </a:ext>
            </a:extLst>
          </p:cNvPr>
          <p:cNvSpPr txBox="1">
            <a:spLocks noGrp="1"/>
          </p:cNvSpPr>
          <p:nvPr>
            <p:ph type="body" idx="2"/>
          </p:nvPr>
        </p:nvSpPr>
        <p:spPr>
          <a:xfrm>
            <a:off x="1154951" y="3129277"/>
            <a:ext cx="3401065" cy="2895603"/>
          </a:xfrm>
        </p:spPr>
        <p:txBody>
          <a:bodyPr/>
          <a:lstStyle>
            <a:lvl1pPr marL="0" indent="0">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F953AC5B-31E5-4294-B3E8-DD8A9B76B73A}"/>
              </a:ext>
            </a:extLst>
          </p:cNvPr>
          <p:cNvSpPr txBox="1">
            <a:spLocks noGrp="1"/>
          </p:cNvSpPr>
          <p:nvPr>
            <p:ph type="dt" sz="half" idx="7"/>
          </p:nvPr>
        </p:nvSpPr>
        <p:spPr/>
        <p:txBody>
          <a:bodyPr/>
          <a:lstStyle>
            <a:lvl1pPr>
              <a:defRPr/>
            </a:lvl1pPr>
          </a:lstStyle>
          <a:p>
            <a:pPr lvl="0"/>
            <a:fld id="{DF814121-A507-4CF8-B8AC-642853EC4980}" type="datetime1">
              <a:rPr lang="en-GB"/>
              <a:pPr lvl="0"/>
              <a:t>12/11/2020</a:t>
            </a:fld>
            <a:endParaRPr lang="en-GB"/>
          </a:p>
        </p:txBody>
      </p:sp>
      <p:sp>
        <p:nvSpPr>
          <p:cNvPr id="6" name="Footer Placeholder 5">
            <a:extLst>
              <a:ext uri="{FF2B5EF4-FFF2-40B4-BE49-F238E27FC236}">
                <a16:creationId xmlns:a16="http://schemas.microsoft.com/office/drawing/2014/main" id="{FE85AD1C-7C4D-4762-8CE8-CC38DE516576}"/>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8E795C93-0D1C-4CB1-84D9-7FE0B4F76E2B}"/>
              </a:ext>
            </a:extLst>
          </p:cNvPr>
          <p:cNvSpPr txBox="1">
            <a:spLocks noGrp="1"/>
          </p:cNvSpPr>
          <p:nvPr>
            <p:ph type="sldNum" sz="quarter" idx="8"/>
          </p:nvPr>
        </p:nvSpPr>
        <p:spPr/>
        <p:txBody>
          <a:bodyPr/>
          <a:lstStyle>
            <a:lvl1pPr>
              <a:defRPr/>
            </a:lvl1pPr>
          </a:lstStyle>
          <a:p>
            <a:pPr lvl="0"/>
            <a:fld id="{21F90994-9B3A-4FB6-85B3-BC49E8BC4A8C}" type="slidenum">
              <a:t>‹#›</a:t>
            </a:fld>
            <a:endParaRPr lang="en-GB"/>
          </a:p>
        </p:txBody>
      </p:sp>
    </p:spTree>
    <p:extLst>
      <p:ext uri="{BB962C8B-B14F-4D97-AF65-F5344CB8AC3E}">
        <p14:creationId xmlns:p14="http://schemas.microsoft.com/office/powerpoint/2010/main" val="3195792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EDF58-7915-48D3-892A-2C762164FD9F}"/>
              </a:ext>
            </a:extLst>
          </p:cNvPr>
          <p:cNvSpPr txBox="1">
            <a:spLocks noGrp="1"/>
          </p:cNvSpPr>
          <p:nvPr>
            <p:ph type="title"/>
          </p:nvPr>
        </p:nvSpPr>
        <p:spPr>
          <a:xfrm>
            <a:off x="1153908" y="1854192"/>
            <a:ext cx="5092906" cy="1574807"/>
          </a:xfrm>
        </p:spPr>
        <p:txBody>
          <a:bodyPr anchor="b">
            <a:normAutofit/>
          </a:bodyPr>
          <a:lstStyle>
            <a:lvl1pPr>
              <a:defRPr sz="3600"/>
            </a:lvl1pPr>
          </a:lstStyle>
          <a:p>
            <a:pPr lvl="0"/>
            <a:r>
              <a:rPr lang="en-US"/>
              <a:t>Click to edit Master title style</a:t>
            </a:r>
          </a:p>
        </p:txBody>
      </p:sp>
      <p:sp>
        <p:nvSpPr>
          <p:cNvPr id="3" name="Picture Placeholder 2">
            <a:extLst>
              <a:ext uri="{FF2B5EF4-FFF2-40B4-BE49-F238E27FC236}">
                <a16:creationId xmlns:a16="http://schemas.microsoft.com/office/drawing/2014/main" id="{B7822691-D25F-41FA-942C-3335E7C2CC17}"/>
              </a:ext>
            </a:extLst>
          </p:cNvPr>
          <p:cNvSpPr txBox="1">
            <a:spLocks noGrp="1"/>
          </p:cNvSpPr>
          <p:nvPr>
            <p:ph type="pic" idx="1"/>
          </p:nvPr>
        </p:nvSpPr>
        <p:spPr>
          <a:xfrm>
            <a:off x="6949549" y="1143000"/>
            <a:ext cx="3200400" cy="4572000"/>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4" name="Text Placeholder 3">
            <a:extLst>
              <a:ext uri="{FF2B5EF4-FFF2-40B4-BE49-F238E27FC236}">
                <a16:creationId xmlns:a16="http://schemas.microsoft.com/office/drawing/2014/main" id="{D76E8A66-0952-491D-A4C7-58FD7F31932C}"/>
              </a:ext>
            </a:extLst>
          </p:cNvPr>
          <p:cNvSpPr txBox="1">
            <a:spLocks noGrp="1"/>
          </p:cNvSpPr>
          <p:nvPr>
            <p:ph type="body" idx="2"/>
          </p:nvPr>
        </p:nvSpPr>
        <p:spPr>
          <a:xfrm>
            <a:off x="1154951" y="3657600"/>
            <a:ext cx="5084978" cy="1371600"/>
          </a:xfrm>
        </p:spPr>
        <p:txBody>
          <a:bodyPr/>
          <a:lstStyle>
            <a:lvl1pPr marL="0" indent="0">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801B9E74-C584-4813-92FA-5AC462004208}"/>
              </a:ext>
            </a:extLst>
          </p:cNvPr>
          <p:cNvSpPr txBox="1">
            <a:spLocks noGrp="1"/>
          </p:cNvSpPr>
          <p:nvPr>
            <p:ph type="dt" sz="half" idx="7"/>
          </p:nvPr>
        </p:nvSpPr>
        <p:spPr/>
        <p:txBody>
          <a:bodyPr/>
          <a:lstStyle>
            <a:lvl1pPr>
              <a:defRPr/>
            </a:lvl1pPr>
          </a:lstStyle>
          <a:p>
            <a:pPr lvl="0"/>
            <a:fld id="{162FC0AB-178F-43D0-BE63-5FE546791543}" type="datetime1">
              <a:rPr lang="en-GB"/>
              <a:pPr lvl="0"/>
              <a:t>12/11/2020</a:t>
            </a:fld>
            <a:endParaRPr lang="en-GB"/>
          </a:p>
        </p:txBody>
      </p:sp>
      <p:sp>
        <p:nvSpPr>
          <p:cNvPr id="6" name="Footer Placeholder 5">
            <a:extLst>
              <a:ext uri="{FF2B5EF4-FFF2-40B4-BE49-F238E27FC236}">
                <a16:creationId xmlns:a16="http://schemas.microsoft.com/office/drawing/2014/main" id="{BA7B3E35-901B-45C7-9EB3-3B253BF6C775}"/>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E9DDBD24-5B59-4BC9-ADC9-649A699964C8}"/>
              </a:ext>
            </a:extLst>
          </p:cNvPr>
          <p:cNvSpPr txBox="1">
            <a:spLocks noGrp="1"/>
          </p:cNvSpPr>
          <p:nvPr>
            <p:ph type="sldNum" sz="quarter" idx="8"/>
          </p:nvPr>
        </p:nvSpPr>
        <p:spPr/>
        <p:txBody>
          <a:bodyPr/>
          <a:lstStyle>
            <a:lvl1pPr>
              <a:defRPr/>
            </a:lvl1pPr>
          </a:lstStyle>
          <a:p>
            <a:pPr lvl="0"/>
            <a:fld id="{42B2F384-9117-4E1E-AF8E-F96106DAD230}" type="slidenum">
              <a:t>‹#›</a:t>
            </a:fld>
            <a:endParaRPr lang="en-GB"/>
          </a:p>
        </p:txBody>
      </p:sp>
    </p:spTree>
    <p:extLst>
      <p:ext uri="{BB962C8B-B14F-4D97-AF65-F5344CB8AC3E}">
        <p14:creationId xmlns:p14="http://schemas.microsoft.com/office/powerpoint/2010/main" val="4283430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stretch>
            <a:fillRect/>
          </a:stretch>
        </a:blipFill>
        <a:effectLst/>
      </p:bgPr>
    </p:bg>
    <p:spTree>
      <p:nvGrpSpPr>
        <p:cNvPr id="1" name=""/>
        <p:cNvGrpSpPr/>
        <p:nvPr/>
      </p:nvGrpSpPr>
      <p:grpSpPr>
        <a:xfrm>
          <a:off x="0" y="0"/>
          <a:ext cx="0" cy="0"/>
          <a:chOff x="0" y="0"/>
          <a:chExt cx="0" cy="0"/>
        </a:xfrm>
      </p:grpSpPr>
      <p:pic>
        <p:nvPicPr>
          <p:cNvPr id="2" name="Picture 7">
            <a:extLst>
              <a:ext uri="{FF2B5EF4-FFF2-40B4-BE49-F238E27FC236}">
                <a16:creationId xmlns:a16="http://schemas.microsoft.com/office/drawing/2014/main" id="{EBD168F4-5EBE-4C70-AB33-FDC029DCFFC3}"/>
              </a:ext>
            </a:extLst>
          </p:cNvPr>
          <p:cNvPicPr>
            <a:picLocks noChangeAspect="1"/>
          </p:cNvPicPr>
          <p:nvPr/>
        </p:nvPicPr>
        <p:blipFill>
          <a:blip r:embed="rId20"/>
          <a:srcRect l="3613"/>
          <a:stretch>
            <a:fillRect/>
          </a:stretch>
        </p:blipFill>
        <p:spPr>
          <a:xfrm>
            <a:off x="0" y="2669682"/>
            <a:ext cx="4037011" cy="4188317"/>
          </a:xfrm>
          <a:prstGeom prst="rect">
            <a:avLst/>
          </a:prstGeom>
          <a:noFill/>
          <a:ln cap="flat">
            <a:noFill/>
          </a:ln>
        </p:spPr>
      </p:pic>
      <p:pic>
        <p:nvPicPr>
          <p:cNvPr id="3" name="Picture 6">
            <a:extLst>
              <a:ext uri="{FF2B5EF4-FFF2-40B4-BE49-F238E27FC236}">
                <a16:creationId xmlns:a16="http://schemas.microsoft.com/office/drawing/2014/main" id="{611F797F-8E0F-4207-B955-9B6AB1FE652F}"/>
              </a:ext>
            </a:extLst>
          </p:cNvPr>
          <p:cNvPicPr>
            <a:picLocks noChangeAspect="1"/>
          </p:cNvPicPr>
          <p:nvPr/>
        </p:nvPicPr>
        <p:blipFill>
          <a:blip r:embed="rId21"/>
          <a:srcRect l="35640"/>
          <a:stretch>
            <a:fillRect/>
          </a:stretch>
        </p:blipFill>
        <p:spPr>
          <a:xfrm>
            <a:off x="0" y="2892347"/>
            <a:ext cx="1522411" cy="2365452"/>
          </a:xfrm>
          <a:prstGeom prst="rect">
            <a:avLst/>
          </a:prstGeom>
          <a:noFill/>
          <a:ln cap="flat">
            <a:noFill/>
          </a:ln>
        </p:spPr>
      </p:pic>
      <p:sp>
        <p:nvSpPr>
          <p:cNvPr id="4" name="Oval 15">
            <a:extLst>
              <a:ext uri="{FF2B5EF4-FFF2-40B4-BE49-F238E27FC236}">
                <a16:creationId xmlns:a16="http://schemas.microsoft.com/office/drawing/2014/main" id="{229E5C0D-B090-4D9B-81A4-03FD587295B0}"/>
              </a:ext>
            </a:extLst>
          </p:cNvPr>
          <p:cNvSpPr/>
          <p:nvPr/>
        </p:nvSpPr>
        <p:spPr>
          <a:xfrm>
            <a:off x="8609011" y="1676396"/>
            <a:ext cx="2819396" cy="2819396"/>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gradFill>
            <a:gsLst>
              <a:gs pos="0">
                <a:srgbClr val="50B9C1">
                  <a:alpha val="7000"/>
                </a:srgbClr>
              </a:gs>
              <a:gs pos="100000">
                <a:srgbClr val="50B9C1">
                  <a:alpha val="6000"/>
                </a:srgbClr>
              </a:gs>
            </a:gsLst>
            <a:path path="circle">
              <a:fillToRect l="50000" t="50000" r="50000" b="50000"/>
            </a:path>
          </a:gra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Calibri"/>
            </a:endParaRPr>
          </a:p>
        </p:txBody>
      </p:sp>
      <p:pic>
        <p:nvPicPr>
          <p:cNvPr id="5" name="Picture 8">
            <a:extLst>
              <a:ext uri="{FF2B5EF4-FFF2-40B4-BE49-F238E27FC236}">
                <a16:creationId xmlns:a16="http://schemas.microsoft.com/office/drawing/2014/main" id="{6345B82E-0B85-4761-B793-FE23C8B60ED9}"/>
              </a:ext>
            </a:extLst>
          </p:cNvPr>
          <p:cNvPicPr>
            <a:picLocks noChangeAspect="1"/>
          </p:cNvPicPr>
          <p:nvPr/>
        </p:nvPicPr>
        <p:blipFill>
          <a:blip r:embed="rId22"/>
          <a:srcRect t="28813"/>
          <a:stretch>
            <a:fillRect/>
          </a:stretch>
        </p:blipFill>
        <p:spPr>
          <a:xfrm>
            <a:off x="7999408" y="0"/>
            <a:ext cx="1603391" cy="1141408"/>
          </a:xfrm>
          <a:prstGeom prst="rect">
            <a:avLst/>
          </a:prstGeom>
          <a:noFill/>
          <a:ln cap="flat">
            <a:noFill/>
          </a:ln>
        </p:spPr>
      </p:pic>
      <p:pic>
        <p:nvPicPr>
          <p:cNvPr id="6" name="Picture 9">
            <a:extLst>
              <a:ext uri="{FF2B5EF4-FFF2-40B4-BE49-F238E27FC236}">
                <a16:creationId xmlns:a16="http://schemas.microsoft.com/office/drawing/2014/main" id="{506C36CA-B96F-4469-8BEB-D11F171E928D}"/>
              </a:ext>
            </a:extLst>
          </p:cNvPr>
          <p:cNvPicPr>
            <a:picLocks noChangeAspect="1"/>
          </p:cNvPicPr>
          <p:nvPr/>
        </p:nvPicPr>
        <p:blipFill>
          <a:blip r:embed="rId23"/>
          <a:srcRect b="23320"/>
          <a:stretch>
            <a:fillRect/>
          </a:stretch>
        </p:blipFill>
        <p:spPr>
          <a:xfrm>
            <a:off x="8605875" y="6096003"/>
            <a:ext cx="993733" cy="761996"/>
          </a:xfrm>
          <a:prstGeom prst="rect">
            <a:avLst/>
          </a:prstGeom>
          <a:noFill/>
          <a:ln cap="flat">
            <a:noFill/>
          </a:ln>
        </p:spPr>
      </p:pic>
      <p:sp>
        <p:nvSpPr>
          <p:cNvPr id="7" name="Rectangle 13">
            <a:extLst>
              <a:ext uri="{FF2B5EF4-FFF2-40B4-BE49-F238E27FC236}">
                <a16:creationId xmlns:a16="http://schemas.microsoft.com/office/drawing/2014/main" id="{6C7DB654-1589-476F-B2D8-598F67F1F005}"/>
              </a:ext>
            </a:extLst>
          </p:cNvPr>
          <p:cNvSpPr/>
          <p:nvPr/>
        </p:nvSpPr>
        <p:spPr>
          <a:xfrm>
            <a:off x="10437811" y="0"/>
            <a:ext cx="685800" cy="1143000"/>
          </a:xfrm>
          <a:prstGeom prst="rect">
            <a:avLst/>
          </a:prstGeom>
          <a:solidFill>
            <a:srgbClr val="B01513"/>
          </a:solidFill>
          <a:ln cap="flat">
            <a:noFill/>
            <a:prstDash val="solid"/>
          </a:ln>
          <a:effectLst>
            <a:outerShdw dist="25402" dir="5400000" algn="tl">
              <a:srgbClr val="000000">
                <a:alpha val="45000"/>
              </a:srgbClr>
            </a:outerShdw>
          </a:effectLst>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Calibri"/>
            </a:endParaRPr>
          </a:p>
        </p:txBody>
      </p:sp>
      <p:sp>
        <p:nvSpPr>
          <p:cNvPr id="8" name="Title Placeholder 1">
            <a:extLst>
              <a:ext uri="{FF2B5EF4-FFF2-40B4-BE49-F238E27FC236}">
                <a16:creationId xmlns:a16="http://schemas.microsoft.com/office/drawing/2014/main" id="{1B82743E-D8C3-40AB-BB10-9E4A5A711FE6}"/>
              </a:ext>
            </a:extLst>
          </p:cNvPr>
          <p:cNvSpPr txBox="1">
            <a:spLocks noGrp="1"/>
          </p:cNvSpPr>
          <p:nvPr>
            <p:ph type="title"/>
          </p:nvPr>
        </p:nvSpPr>
        <p:spPr>
          <a:xfrm>
            <a:off x="646115" y="452719"/>
            <a:ext cx="9404722" cy="1400531"/>
          </a:xfrm>
          <a:prstGeom prst="rect">
            <a:avLst/>
          </a:prstGeom>
          <a:noFill/>
          <a:ln>
            <a:noFill/>
          </a:ln>
        </p:spPr>
        <p:txBody>
          <a:bodyPr vert="horz" wrap="square" lIns="91440" tIns="45720" rIns="91440" bIns="45720" anchor="t" anchorCtr="0" compatLnSpc="1">
            <a:noAutofit/>
          </a:bodyPr>
          <a:lstStyle/>
          <a:p>
            <a:pPr lvl="0"/>
            <a:r>
              <a:rPr lang="en-US"/>
              <a:t>Click to edit Master title style</a:t>
            </a:r>
          </a:p>
        </p:txBody>
      </p:sp>
      <p:sp>
        <p:nvSpPr>
          <p:cNvPr id="9" name="Text Placeholder 2">
            <a:extLst>
              <a:ext uri="{FF2B5EF4-FFF2-40B4-BE49-F238E27FC236}">
                <a16:creationId xmlns:a16="http://schemas.microsoft.com/office/drawing/2014/main" id="{4B9FB5EA-AA8A-41EF-A233-565534D88DB2}"/>
              </a:ext>
            </a:extLst>
          </p:cNvPr>
          <p:cNvSpPr txBox="1">
            <a:spLocks noGrp="1"/>
          </p:cNvSpPr>
          <p:nvPr>
            <p:ph type="body" idx="1"/>
          </p:nvPr>
        </p:nvSpPr>
        <p:spPr>
          <a:xfrm>
            <a:off x="1103315" y="2052919"/>
            <a:ext cx="8946544" cy="4195477"/>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489BF4B5-8C83-4EE5-9363-766E28900FC5}"/>
              </a:ext>
            </a:extLst>
          </p:cNvPr>
          <p:cNvSpPr txBox="1">
            <a:spLocks noGrp="1"/>
          </p:cNvSpPr>
          <p:nvPr>
            <p:ph type="dt" sz="half" idx="2"/>
          </p:nvPr>
        </p:nvSpPr>
        <p:spPr>
          <a:xfrm rot="5400013">
            <a:off x="10155609" y="1790697"/>
            <a:ext cx="990596" cy="304796"/>
          </a:xfrm>
          <a:prstGeom prst="rect">
            <a:avLst/>
          </a:prstGeom>
          <a:noFill/>
          <a:ln>
            <a:noFill/>
          </a:ln>
        </p:spPr>
        <p:txBody>
          <a:bodyPr vert="horz" wrap="square" lIns="91440" tIns="45720" rIns="91440" bIns="45720" anchor="t" anchorCtr="0" compatLnSpc="1">
            <a:noAutofit/>
          </a:bodyPr>
          <a:lstStyle>
            <a:lvl1pPr marL="0" marR="0" lvl="0" indent="0" algn="l" defTabSz="457200" rtl="0" fontAlgn="auto" hangingPunct="1">
              <a:lnSpc>
                <a:spcPct val="100000"/>
              </a:lnSpc>
              <a:spcBef>
                <a:spcPts val="0"/>
              </a:spcBef>
              <a:spcAft>
                <a:spcPts val="0"/>
              </a:spcAft>
              <a:buNone/>
              <a:tabLst/>
              <a:defRPr lang="en-GB" sz="1100" b="0" i="0" u="none" strike="noStrike" kern="1200" cap="none" spc="0" baseline="0">
                <a:solidFill>
                  <a:srgbClr val="FFFFFF"/>
                </a:solidFill>
                <a:uFillTx/>
                <a:latin typeface="Century Gothic"/>
              </a:defRPr>
            </a:lvl1pPr>
          </a:lstStyle>
          <a:p>
            <a:pPr lvl="0"/>
            <a:fld id="{A2A94944-A0EA-44E5-872A-75B988ED56E8}" type="datetime1">
              <a:rPr lang="en-GB"/>
              <a:pPr lvl="0"/>
              <a:t>12/11/2020</a:t>
            </a:fld>
            <a:endParaRPr lang="en-GB"/>
          </a:p>
        </p:txBody>
      </p:sp>
      <p:sp>
        <p:nvSpPr>
          <p:cNvPr id="11" name="Footer Placeholder 4">
            <a:extLst>
              <a:ext uri="{FF2B5EF4-FFF2-40B4-BE49-F238E27FC236}">
                <a16:creationId xmlns:a16="http://schemas.microsoft.com/office/drawing/2014/main" id="{BA850604-EF41-4446-A40D-FA0C1EDFB744}"/>
              </a:ext>
            </a:extLst>
          </p:cNvPr>
          <p:cNvSpPr txBox="1">
            <a:spLocks noGrp="1"/>
          </p:cNvSpPr>
          <p:nvPr>
            <p:ph type="ftr" sz="quarter" idx="3"/>
          </p:nvPr>
        </p:nvSpPr>
        <p:spPr>
          <a:xfrm rot="5400013">
            <a:off x="8951532" y="3225295"/>
            <a:ext cx="3859792" cy="304796"/>
          </a:xfrm>
          <a:prstGeom prst="rect">
            <a:avLst/>
          </a:prstGeom>
          <a:noFill/>
          <a:ln>
            <a:noFill/>
          </a:ln>
        </p:spPr>
        <p:txBody>
          <a:bodyPr vert="horz" wrap="square" lIns="91440" tIns="45720" rIns="91440" bIns="45720" anchor="b" anchorCtr="0" compatLnSpc="1">
            <a:noAutofit/>
          </a:bodyPr>
          <a:lstStyle>
            <a:lvl1pPr marL="0" marR="0" lvl="0" indent="0" algn="l" defTabSz="457200" rtl="0" fontAlgn="auto" hangingPunct="1">
              <a:lnSpc>
                <a:spcPct val="100000"/>
              </a:lnSpc>
              <a:spcBef>
                <a:spcPts val="0"/>
              </a:spcBef>
              <a:spcAft>
                <a:spcPts val="0"/>
              </a:spcAft>
              <a:buNone/>
              <a:tabLst/>
              <a:defRPr lang="en-GB" sz="1100" b="0" i="0" u="none" strike="noStrike" kern="1200" cap="none" spc="0" baseline="0">
                <a:solidFill>
                  <a:srgbClr val="FFFFFF"/>
                </a:solidFill>
                <a:uFillTx/>
                <a:latin typeface="Century Gothic"/>
              </a:defRPr>
            </a:lvl1pPr>
          </a:lstStyle>
          <a:p>
            <a:pPr lvl="0"/>
            <a:endParaRPr lang="en-GB"/>
          </a:p>
        </p:txBody>
      </p:sp>
      <p:sp>
        <p:nvSpPr>
          <p:cNvPr id="12" name="Slide Number Placeholder 5">
            <a:extLst>
              <a:ext uri="{FF2B5EF4-FFF2-40B4-BE49-F238E27FC236}">
                <a16:creationId xmlns:a16="http://schemas.microsoft.com/office/drawing/2014/main" id="{721679CC-1DFE-4A39-8409-E3ADFE829D4A}"/>
              </a:ext>
            </a:extLst>
          </p:cNvPr>
          <p:cNvSpPr txBox="1">
            <a:spLocks noGrp="1"/>
          </p:cNvSpPr>
          <p:nvPr>
            <p:ph type="sldNum" sz="quarter" idx="4"/>
          </p:nvPr>
        </p:nvSpPr>
        <p:spPr>
          <a:xfrm>
            <a:off x="10352544" y="295726"/>
            <a:ext cx="838203" cy="767684"/>
          </a:xfrm>
          <a:prstGeom prst="rect">
            <a:avLst/>
          </a:prstGeom>
          <a:noFill/>
          <a:ln>
            <a:noFill/>
          </a:ln>
        </p:spPr>
        <p:txBody>
          <a:bodyPr vert="horz" wrap="square" lIns="91440" tIns="45720" rIns="91440" bIns="45720" anchor="b" anchorCtr="1" compatLnSpc="1">
            <a:noAutofit/>
          </a:bodyPr>
          <a:lstStyle>
            <a:lvl1pPr marL="0" marR="0" lvl="0" indent="0" algn="ctr" defTabSz="457200" rtl="0" fontAlgn="auto" hangingPunct="1">
              <a:lnSpc>
                <a:spcPct val="100000"/>
              </a:lnSpc>
              <a:spcBef>
                <a:spcPts val="0"/>
              </a:spcBef>
              <a:spcAft>
                <a:spcPts val="0"/>
              </a:spcAft>
              <a:buNone/>
              <a:tabLst/>
              <a:defRPr lang="en-GB" sz="2800" b="0" i="0" u="none" strike="noStrike" kern="1200" cap="none" spc="0" baseline="0">
                <a:solidFill>
                  <a:srgbClr val="FFFFFF"/>
                </a:solidFill>
                <a:uFillTx/>
                <a:latin typeface="Century Gothic"/>
              </a:defRPr>
            </a:lvl1pPr>
          </a:lstStyle>
          <a:p>
            <a:pPr lvl="0"/>
            <a:fld id="{F517F083-CF38-49F2-83C5-79752FF8974E}" type="slidenum">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marL="0" marR="0" lvl="0" indent="0" algn="l" defTabSz="457200" rtl="0" fontAlgn="auto" hangingPunct="1">
        <a:lnSpc>
          <a:spcPct val="100000"/>
        </a:lnSpc>
        <a:spcBef>
          <a:spcPts val="0"/>
        </a:spcBef>
        <a:spcAft>
          <a:spcPts val="0"/>
        </a:spcAft>
        <a:buNone/>
        <a:tabLst/>
        <a:defRPr lang="en-US" sz="4200" b="0" i="0" u="none" strike="noStrike" kern="1200" cap="none" spc="0" baseline="0">
          <a:solidFill>
            <a:srgbClr val="EBEBEB"/>
          </a:solidFill>
          <a:uFillTx/>
          <a:latin typeface="Century Gothic"/>
        </a:defRPr>
      </a:lvl1pPr>
    </p:titleStyle>
    <p:bodyStyle>
      <a:lvl1pPr marL="342900" marR="0" lvl="0" indent="-342900" algn="l" defTabSz="457200" rtl="0" fontAlgn="auto" hangingPunct="1">
        <a:lnSpc>
          <a:spcPct val="100000"/>
        </a:lnSpc>
        <a:spcBef>
          <a:spcPts val="1000"/>
        </a:spcBef>
        <a:spcAft>
          <a:spcPts val="0"/>
        </a:spcAft>
        <a:buClr>
          <a:srgbClr val="8AD0D6"/>
        </a:buClr>
        <a:buSzPct val="80000"/>
        <a:buFont typeface="Wingdings 3"/>
        <a:buChar char=""/>
        <a:tabLst/>
        <a:defRPr lang="en-US" sz="2000" b="0" i="0" u="none" strike="noStrike" kern="1200" cap="none" spc="0" baseline="0">
          <a:solidFill>
            <a:srgbClr val="FFFFFF"/>
          </a:solidFill>
          <a:uFillTx/>
          <a:latin typeface="Century Gothic"/>
        </a:defRPr>
      </a:lvl1pPr>
      <a:lvl2pPr marL="742950" marR="0" lvl="1" indent="-285750" algn="l" defTabSz="457200" rtl="0" fontAlgn="auto" hangingPunct="1">
        <a:lnSpc>
          <a:spcPct val="100000"/>
        </a:lnSpc>
        <a:spcBef>
          <a:spcPts val="1000"/>
        </a:spcBef>
        <a:spcAft>
          <a:spcPts val="0"/>
        </a:spcAft>
        <a:buClr>
          <a:srgbClr val="8AD0D6"/>
        </a:buClr>
        <a:buSzPct val="80000"/>
        <a:buFont typeface="Wingdings 3"/>
        <a:buChar char=""/>
        <a:tabLst/>
        <a:defRPr lang="en-US" sz="1800" b="0" i="0" u="none" strike="noStrike" kern="1200" cap="none" spc="0" baseline="0">
          <a:solidFill>
            <a:srgbClr val="FFFFFF"/>
          </a:solidFill>
          <a:uFillTx/>
          <a:latin typeface="Century Gothic"/>
        </a:defRPr>
      </a:lvl2pPr>
      <a:lvl3pPr marL="1143000" marR="0" lvl="2" indent="-228600" algn="l" defTabSz="457200" rtl="0" fontAlgn="auto" hangingPunct="1">
        <a:lnSpc>
          <a:spcPct val="100000"/>
        </a:lnSpc>
        <a:spcBef>
          <a:spcPts val="1000"/>
        </a:spcBef>
        <a:spcAft>
          <a:spcPts val="0"/>
        </a:spcAft>
        <a:buClr>
          <a:srgbClr val="8AD0D6"/>
        </a:buClr>
        <a:buSzPct val="80000"/>
        <a:buFont typeface="Wingdings 3"/>
        <a:buChar char=""/>
        <a:tabLst/>
        <a:defRPr lang="en-US" sz="1600" b="0" i="0" u="none" strike="noStrike" kern="1200" cap="none" spc="0" baseline="0">
          <a:solidFill>
            <a:srgbClr val="FFFFFF"/>
          </a:solidFill>
          <a:uFillTx/>
          <a:latin typeface="Century Gothic"/>
        </a:defRPr>
      </a:lvl3pPr>
      <a:lvl4pPr marL="1600200" marR="0" lvl="3" indent="-228600" algn="l" defTabSz="457200" rtl="0" fontAlgn="auto" hangingPunct="1">
        <a:lnSpc>
          <a:spcPct val="100000"/>
        </a:lnSpc>
        <a:spcBef>
          <a:spcPts val="1000"/>
        </a:spcBef>
        <a:spcAft>
          <a:spcPts val="0"/>
        </a:spcAft>
        <a:buClr>
          <a:srgbClr val="8AD0D6"/>
        </a:buClr>
        <a:buSzPct val="80000"/>
        <a:buFont typeface="Wingdings 3"/>
        <a:buChar char=""/>
        <a:tabLst/>
        <a:defRPr lang="en-US" sz="1400" b="0" i="0" u="none" strike="noStrike" kern="1200" cap="none" spc="0" baseline="0">
          <a:solidFill>
            <a:srgbClr val="FFFFFF"/>
          </a:solidFill>
          <a:uFillTx/>
          <a:latin typeface="Century Gothic"/>
        </a:defRPr>
      </a:lvl4pPr>
      <a:lvl5pPr marL="2057400" marR="0" lvl="4" indent="-228600" algn="l" defTabSz="457200" rtl="0" fontAlgn="auto" hangingPunct="1">
        <a:lnSpc>
          <a:spcPct val="100000"/>
        </a:lnSpc>
        <a:spcBef>
          <a:spcPts val="1000"/>
        </a:spcBef>
        <a:spcAft>
          <a:spcPts val="0"/>
        </a:spcAft>
        <a:buClr>
          <a:srgbClr val="8AD0D6"/>
        </a:buClr>
        <a:buSzPct val="80000"/>
        <a:buFont typeface="Wingdings 3"/>
        <a:buChar char=""/>
        <a:tabLst/>
        <a:defRPr lang="en-US" sz="1400" b="0" i="0" u="none" strike="noStrike" kern="1200" cap="none" spc="0" baseline="0">
          <a:solidFill>
            <a:srgbClr val="FFFFFF"/>
          </a:solidFill>
          <a:uFillTx/>
          <a:latin typeface="Century Gothic"/>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slideLayout" Target="../slideLayouts/slideLayout2.xml"/><Relationship Id="rId7" Type="http://schemas.openxmlformats.org/officeDocument/2006/relationships/image" Target="../media/image23.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22.png"/><Relationship Id="rId11" Type="http://schemas.openxmlformats.org/officeDocument/2006/relationships/image" Target="../media/image1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notesSlide" Target="../notesSlides/notesSlide2.xml"/><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8" Type="http://schemas.openxmlformats.org/officeDocument/2006/relationships/image" Target="../media/image28.jpeg"/><Relationship Id="rId3" Type="http://schemas.microsoft.com/office/2007/relationships/media" Target="../media/media10.m4a"/><Relationship Id="rId7" Type="http://schemas.openxmlformats.org/officeDocument/2006/relationships/image" Target="../media/image27.jpe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png"/><Relationship Id="rId5" Type="http://schemas.openxmlformats.org/officeDocument/2006/relationships/slideLayout" Target="../slideLayouts/slideLayout2.xml"/><Relationship Id="rId4" Type="http://schemas.openxmlformats.org/officeDocument/2006/relationships/audio" Target="../media/media10.m4a"/></Relationships>
</file>

<file path=ppt/slides/_rels/slide12.xml.rels><?xml version="1.0" encoding="UTF-8" standalone="yes"?>
<Relationships xmlns="http://schemas.openxmlformats.org/package/2006/relationships"><Relationship Id="rId8" Type="http://schemas.openxmlformats.org/officeDocument/2006/relationships/image" Target="../media/image30.png"/><Relationship Id="rId3" Type="http://schemas.microsoft.com/office/2007/relationships/media" Target="../media/media12.m4a"/><Relationship Id="rId7" Type="http://schemas.openxmlformats.org/officeDocument/2006/relationships/image" Target="../media/image1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9.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12.png"/><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1.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2.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2.png"/><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9.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2.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13369-9C61-423E-BD18-659E3493FE83}"/>
              </a:ext>
            </a:extLst>
          </p:cNvPr>
          <p:cNvSpPr txBox="1">
            <a:spLocks noGrp="1"/>
          </p:cNvSpPr>
          <p:nvPr>
            <p:ph type="ctrTitle"/>
          </p:nvPr>
        </p:nvSpPr>
        <p:spPr>
          <a:xfrm>
            <a:off x="320451" y="0"/>
            <a:ext cx="8825660" cy="3329577"/>
          </a:xfrm>
        </p:spPr>
        <p:txBody>
          <a:bodyPr/>
          <a:lstStyle/>
          <a:p>
            <a:pPr lvl="0"/>
            <a:r>
              <a:rPr lang="en-GB"/>
              <a:t>PIM – Phase 1	</a:t>
            </a:r>
          </a:p>
        </p:txBody>
      </p:sp>
      <p:sp>
        <p:nvSpPr>
          <p:cNvPr id="3" name="Subtitle 2">
            <a:extLst>
              <a:ext uri="{FF2B5EF4-FFF2-40B4-BE49-F238E27FC236}">
                <a16:creationId xmlns:a16="http://schemas.microsoft.com/office/drawing/2014/main" id="{E702EE46-510F-4A26-9852-DF4EE77C252E}"/>
              </a:ext>
            </a:extLst>
          </p:cNvPr>
          <p:cNvSpPr txBox="1">
            <a:spLocks noGrp="1"/>
          </p:cNvSpPr>
          <p:nvPr>
            <p:ph type="subTitle" idx="1"/>
          </p:nvPr>
        </p:nvSpPr>
        <p:spPr>
          <a:xfrm>
            <a:off x="320451" y="3329577"/>
            <a:ext cx="8825660" cy="3231023"/>
          </a:xfrm>
        </p:spPr>
        <p:txBody>
          <a:bodyPr/>
          <a:lstStyle/>
          <a:p>
            <a:pPr lvl="0"/>
            <a:r>
              <a:rPr lang="en-GB"/>
              <a:t>Team Members: </a:t>
            </a:r>
          </a:p>
          <a:p>
            <a:pPr lvl="0"/>
            <a:r>
              <a:rPr lang="en-GB"/>
              <a:t>Jessica Fealy - 18024092</a:t>
            </a:r>
          </a:p>
          <a:p>
            <a:pPr lvl="0"/>
            <a:r>
              <a:rPr lang="en-GB"/>
              <a:t>Eduard Tenev - 18068235</a:t>
            </a:r>
          </a:p>
          <a:p>
            <a:pPr lvl="0"/>
            <a:r>
              <a:rPr lang="en-GB"/>
              <a:t>Komal - 30010813</a:t>
            </a:r>
          </a:p>
          <a:p>
            <a:pPr lvl="0"/>
            <a:r>
              <a:rPr lang="en-GB"/>
              <a:t>Harry Pearce - 18136044</a:t>
            </a:r>
          </a:p>
          <a:p>
            <a:pPr lvl="0"/>
            <a:r>
              <a:rPr lang="en-GB"/>
              <a:t>Ben Harrison - 18142915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BB8C0-C8BA-4CF1-B9B5-8CCCA056DEBC}"/>
              </a:ext>
            </a:extLst>
          </p:cNvPr>
          <p:cNvSpPr txBox="1">
            <a:spLocks noGrp="1"/>
          </p:cNvSpPr>
          <p:nvPr>
            <p:ph type="title"/>
          </p:nvPr>
        </p:nvSpPr>
        <p:spPr>
          <a:xfrm>
            <a:off x="646115" y="452719"/>
            <a:ext cx="5585356" cy="817281"/>
          </a:xfrm>
          <a:effectLst>
            <a:outerShdw dist="38096" dir="2700000" algn="tl">
              <a:srgbClr val="000000">
                <a:alpha val="40000"/>
              </a:srgbClr>
            </a:outerShdw>
          </a:effectLst>
        </p:spPr>
        <p:txBody>
          <a:bodyPr/>
          <a:lstStyle/>
          <a:p>
            <a:pPr lvl="0"/>
            <a:r>
              <a:rPr lang="en-GB"/>
              <a:t>Team Collaboration</a:t>
            </a:r>
          </a:p>
        </p:txBody>
      </p:sp>
      <p:pic>
        <p:nvPicPr>
          <p:cNvPr id="3" name="Picture 2" descr="GitHub logo PNG">
            <a:extLst>
              <a:ext uri="{FF2B5EF4-FFF2-40B4-BE49-F238E27FC236}">
                <a16:creationId xmlns:a16="http://schemas.microsoft.com/office/drawing/2014/main" id="{D76FE95E-3491-4C18-9029-43E927FA979E}"/>
              </a:ext>
            </a:extLst>
          </p:cNvPr>
          <p:cNvPicPr>
            <a:picLocks noChangeAspect="1"/>
          </p:cNvPicPr>
          <p:nvPr/>
        </p:nvPicPr>
        <p:blipFill>
          <a:blip r:embed="rId5"/>
          <a:srcRect/>
          <a:stretch>
            <a:fillRect/>
          </a:stretch>
        </p:blipFill>
        <p:spPr>
          <a:xfrm>
            <a:off x="1000920" y="1682047"/>
            <a:ext cx="2657474" cy="1074548"/>
          </a:xfrm>
          <a:prstGeom prst="rect">
            <a:avLst/>
          </a:prstGeom>
          <a:noFill/>
          <a:ln cap="flat">
            <a:noFill/>
          </a:ln>
          <a:effectLst>
            <a:outerShdw dist="38096" dir="2700000" algn="tl">
              <a:srgbClr val="000000">
                <a:alpha val="40000"/>
              </a:srgbClr>
            </a:outerShdw>
          </a:effectLst>
        </p:spPr>
      </p:pic>
      <p:pic>
        <p:nvPicPr>
          <p:cNvPr id="4" name="Picture 4" descr="Trello Logo">
            <a:extLst>
              <a:ext uri="{FF2B5EF4-FFF2-40B4-BE49-F238E27FC236}">
                <a16:creationId xmlns:a16="http://schemas.microsoft.com/office/drawing/2014/main" id="{BAB3E283-C832-4808-AD6E-7F9AAA3EE1E2}"/>
              </a:ext>
            </a:extLst>
          </p:cNvPr>
          <p:cNvPicPr>
            <a:picLocks noChangeAspect="1"/>
          </p:cNvPicPr>
          <p:nvPr/>
        </p:nvPicPr>
        <p:blipFill>
          <a:blip r:embed="rId6"/>
          <a:srcRect/>
          <a:stretch>
            <a:fillRect/>
          </a:stretch>
        </p:blipFill>
        <p:spPr>
          <a:xfrm>
            <a:off x="4822691" y="1828050"/>
            <a:ext cx="2546613" cy="782552"/>
          </a:xfrm>
          <a:prstGeom prst="rect">
            <a:avLst/>
          </a:prstGeom>
          <a:noFill/>
          <a:ln cap="flat">
            <a:noFill/>
          </a:ln>
          <a:effectLst>
            <a:outerShdw dist="38096" dir="2700000" algn="tl">
              <a:srgbClr val="000000">
                <a:alpha val="40000"/>
              </a:srgbClr>
            </a:outerShdw>
          </a:effectLst>
        </p:spPr>
      </p:pic>
      <p:pic>
        <p:nvPicPr>
          <p:cNvPr id="5" name="Picture 6">
            <a:extLst>
              <a:ext uri="{FF2B5EF4-FFF2-40B4-BE49-F238E27FC236}">
                <a16:creationId xmlns:a16="http://schemas.microsoft.com/office/drawing/2014/main" id="{4CC9E653-B909-48F7-9B00-DFA20607540A}"/>
              </a:ext>
            </a:extLst>
          </p:cNvPr>
          <p:cNvPicPr>
            <a:picLocks noChangeAspect="1"/>
          </p:cNvPicPr>
          <p:nvPr/>
        </p:nvPicPr>
        <p:blipFill>
          <a:blip r:embed="rId7"/>
          <a:srcRect/>
          <a:stretch>
            <a:fillRect/>
          </a:stretch>
        </p:blipFill>
        <p:spPr>
          <a:xfrm>
            <a:off x="8744215" y="1884404"/>
            <a:ext cx="2446870" cy="669825"/>
          </a:xfrm>
          <a:prstGeom prst="rect">
            <a:avLst/>
          </a:prstGeom>
          <a:noFill/>
          <a:ln cap="flat">
            <a:noFill/>
          </a:ln>
          <a:effectLst>
            <a:outerShdw dist="38096" dir="2700000" algn="tl">
              <a:srgbClr val="000000">
                <a:alpha val="40000"/>
              </a:srgbClr>
            </a:outerShdw>
          </a:effectLst>
        </p:spPr>
      </p:pic>
      <p:sp>
        <p:nvSpPr>
          <p:cNvPr id="6" name="TextBox 6">
            <a:extLst>
              <a:ext uri="{FF2B5EF4-FFF2-40B4-BE49-F238E27FC236}">
                <a16:creationId xmlns:a16="http://schemas.microsoft.com/office/drawing/2014/main" id="{1C916F66-83BE-4153-BBD8-D4C36CB31DE9}"/>
              </a:ext>
            </a:extLst>
          </p:cNvPr>
          <p:cNvSpPr txBox="1"/>
          <p:nvPr/>
        </p:nvSpPr>
        <p:spPr>
          <a:xfrm>
            <a:off x="868917" y="2827855"/>
            <a:ext cx="2980276" cy="203132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2F2F2"/>
                </a:solidFill>
                <a:uFillTx/>
                <a:latin typeface="Calibri"/>
              </a:rPr>
              <a:t>Our team has used GitHub as the central for each and every file we individually create. It’s allowed us to seamlessly collaborate without having to fumble around with sending files.</a:t>
            </a:r>
          </a:p>
        </p:txBody>
      </p:sp>
      <p:sp>
        <p:nvSpPr>
          <p:cNvPr id="7" name="TextBox 7">
            <a:extLst>
              <a:ext uri="{FF2B5EF4-FFF2-40B4-BE49-F238E27FC236}">
                <a16:creationId xmlns:a16="http://schemas.microsoft.com/office/drawing/2014/main" id="{DDE5B4CE-D54D-483F-8B2B-AFB7C21D12B8}"/>
              </a:ext>
            </a:extLst>
          </p:cNvPr>
          <p:cNvSpPr txBox="1"/>
          <p:nvPr/>
        </p:nvSpPr>
        <p:spPr>
          <a:xfrm>
            <a:off x="4779431" y="2847990"/>
            <a:ext cx="2904070" cy="175432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2F2F2"/>
                </a:solidFill>
                <a:uFillTx/>
                <a:latin typeface="Calibri"/>
              </a:rPr>
              <a:t>Trello has helped with our groups productivity. We have used a Trello board to monitor what needs to be done and what we have completed.</a:t>
            </a:r>
          </a:p>
        </p:txBody>
      </p:sp>
      <p:sp>
        <p:nvSpPr>
          <p:cNvPr id="8" name="TextBox 8">
            <a:extLst>
              <a:ext uri="{FF2B5EF4-FFF2-40B4-BE49-F238E27FC236}">
                <a16:creationId xmlns:a16="http://schemas.microsoft.com/office/drawing/2014/main" id="{7DD019A2-4426-4E87-9CEB-8896C0ED4F42}"/>
              </a:ext>
            </a:extLst>
          </p:cNvPr>
          <p:cNvSpPr txBox="1"/>
          <p:nvPr/>
        </p:nvSpPr>
        <p:spPr>
          <a:xfrm>
            <a:off x="8681240" y="2847990"/>
            <a:ext cx="2904070" cy="203132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2F2F2"/>
                </a:solidFill>
                <a:uFillTx/>
                <a:latin typeface="Calibri"/>
              </a:rPr>
              <a:t>Discord has been our main form of communication while completing our group project. We have organised weekly meetings to discuss tasks needing to be completed all via Discord.</a:t>
            </a:r>
          </a:p>
        </p:txBody>
      </p:sp>
      <p:sp>
        <p:nvSpPr>
          <p:cNvPr id="9" name="Title 1">
            <a:extLst>
              <a:ext uri="{FF2B5EF4-FFF2-40B4-BE49-F238E27FC236}">
                <a16:creationId xmlns:a16="http://schemas.microsoft.com/office/drawing/2014/main" id="{A5B94908-007A-4256-AF1F-04881A611B25}"/>
              </a:ext>
            </a:extLst>
          </p:cNvPr>
          <p:cNvSpPr txBox="1"/>
          <p:nvPr/>
        </p:nvSpPr>
        <p:spPr>
          <a:xfrm>
            <a:off x="10287000" y="6580836"/>
            <a:ext cx="1904996" cy="277163"/>
          </a:xfrm>
          <a:prstGeom prst="rect">
            <a:avLst/>
          </a:prstGeom>
          <a:noFill/>
          <a:ln cap="flat">
            <a:noFill/>
          </a:ln>
        </p:spPr>
        <p:txBody>
          <a:bodyPr vert="horz" wrap="square" lIns="91440" tIns="45720" rIns="91440" bIns="45720" anchor="t"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1200" cap="none" spc="0" baseline="0">
                <a:solidFill>
                  <a:srgbClr val="EBEBEB"/>
                </a:solidFill>
                <a:uFillTx/>
                <a:latin typeface="Century Gothic"/>
              </a:rPr>
              <a:t>Ben Harrison - 18142915</a:t>
            </a:r>
          </a:p>
        </p:txBody>
      </p:sp>
      <p:pic>
        <p:nvPicPr>
          <p:cNvPr id="10" name="Picture 11">
            <a:extLst>
              <a:ext uri="{FF2B5EF4-FFF2-40B4-BE49-F238E27FC236}">
                <a16:creationId xmlns:a16="http://schemas.microsoft.com/office/drawing/2014/main" id="{B23304FC-6178-4505-AA1F-AE8D6E2C0B2C}"/>
              </a:ext>
            </a:extLst>
          </p:cNvPr>
          <p:cNvPicPr>
            <a:picLocks noChangeAspect="1"/>
          </p:cNvPicPr>
          <p:nvPr/>
        </p:nvPicPr>
        <p:blipFill>
          <a:blip r:embed="rId8"/>
          <a:stretch>
            <a:fillRect/>
          </a:stretch>
        </p:blipFill>
        <p:spPr>
          <a:xfrm>
            <a:off x="8781623" y="4913190"/>
            <a:ext cx="2521384" cy="1448025"/>
          </a:xfrm>
          <a:prstGeom prst="rect">
            <a:avLst/>
          </a:prstGeom>
          <a:noFill/>
          <a:ln cap="flat">
            <a:noFill/>
          </a:ln>
          <a:effectLst>
            <a:outerShdw dist="38096" dir="2700000" algn="tl">
              <a:srgbClr val="000000">
                <a:alpha val="40000"/>
              </a:srgbClr>
            </a:outerShdw>
          </a:effectLst>
        </p:spPr>
      </p:pic>
      <p:pic>
        <p:nvPicPr>
          <p:cNvPr id="11" name="Picture 15">
            <a:extLst>
              <a:ext uri="{FF2B5EF4-FFF2-40B4-BE49-F238E27FC236}">
                <a16:creationId xmlns:a16="http://schemas.microsoft.com/office/drawing/2014/main" id="{171AAD05-6847-456E-88FF-878BA5AD57D5}"/>
              </a:ext>
            </a:extLst>
          </p:cNvPr>
          <p:cNvPicPr>
            <a:picLocks noChangeAspect="1"/>
          </p:cNvPicPr>
          <p:nvPr/>
        </p:nvPicPr>
        <p:blipFill>
          <a:blip r:embed="rId9"/>
          <a:srcRect b="12554"/>
          <a:stretch>
            <a:fillRect/>
          </a:stretch>
        </p:blipFill>
        <p:spPr>
          <a:xfrm>
            <a:off x="4835310" y="4923513"/>
            <a:ext cx="2521384" cy="1437692"/>
          </a:xfrm>
          <a:prstGeom prst="rect">
            <a:avLst/>
          </a:prstGeom>
          <a:noFill/>
          <a:ln cap="flat">
            <a:noFill/>
          </a:ln>
          <a:effectLst>
            <a:outerShdw dist="38096" dir="2700000" algn="tl">
              <a:srgbClr val="000000">
                <a:alpha val="40000"/>
              </a:srgbClr>
            </a:outerShdw>
          </a:effectLst>
        </p:spPr>
      </p:pic>
      <p:pic>
        <p:nvPicPr>
          <p:cNvPr id="12" name="Picture 17">
            <a:extLst>
              <a:ext uri="{FF2B5EF4-FFF2-40B4-BE49-F238E27FC236}">
                <a16:creationId xmlns:a16="http://schemas.microsoft.com/office/drawing/2014/main" id="{B12EAF4F-3B05-48B8-8508-3737105541E1}"/>
              </a:ext>
            </a:extLst>
          </p:cNvPr>
          <p:cNvPicPr>
            <a:picLocks noChangeAspect="1"/>
          </p:cNvPicPr>
          <p:nvPr/>
        </p:nvPicPr>
        <p:blipFill>
          <a:blip r:embed="rId10"/>
          <a:srcRect r="19801"/>
          <a:stretch>
            <a:fillRect/>
          </a:stretch>
        </p:blipFill>
        <p:spPr>
          <a:xfrm>
            <a:off x="1016712" y="4923513"/>
            <a:ext cx="2521375" cy="1437692"/>
          </a:xfrm>
          <a:prstGeom prst="rect">
            <a:avLst/>
          </a:prstGeom>
          <a:noFill/>
          <a:ln cap="flat">
            <a:noFill/>
          </a:ln>
          <a:effectLst>
            <a:outerShdw dist="38096" dir="2700000" algn="tl">
              <a:srgbClr val="000000">
                <a:alpha val="40000"/>
              </a:srgbClr>
            </a:outerShdw>
          </a:effectLst>
        </p:spPr>
      </p:pic>
      <p:pic>
        <p:nvPicPr>
          <p:cNvPr id="13" name="TeamColabVoiceOver">
            <a:extLst>
              <a:ext uri="{FF2B5EF4-FFF2-40B4-BE49-F238E27FC236}">
                <a16:creationId xmlns:a16="http://schemas.microsoft.com/office/drawing/2014/main" id="{BBACCC13-FC63-44A0-BFCF-045296FB44C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6321777" y="556558"/>
            <a:ext cx="609603" cy="609603"/>
          </a:xfrm>
          <a:prstGeom prst="rect">
            <a:avLst/>
          </a:prstGeom>
          <a:noFill/>
          <a:ln cap="flat">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13"/>
                                        </p:tgtEl>
                                      </p:cBhvr>
                                    </p:cmd>
                                  </p:childTnLst>
                                </p:cTn>
                              </p:par>
                              <p:par>
                                <p:cTn id="7" presetID="10"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fade">
                                      <p:cBhvr>
                                        <p:cTn id="9" dur="500"/>
                                        <p:tgtEl>
                                          <p:spTgt spid="3"/>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5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nodeType="withEffect">
                                  <p:stCondLst>
                                    <p:cond delay="10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nodeType="withEffect">
                                  <p:stCondLst>
                                    <p:cond delay="100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p:cTn id="34">
                  <p:stCondLst>
                    <p:cond delay="indefinite"/>
                  </p:stCondLst>
                  <p:endCondLst>
                    <p:cond evt="onNext" delay="0">
                      <p:tgtEl>
                        <p:sldTgt/>
                      </p:tgtEl>
                    </p:cond>
                    <p:cond evt="onPrev" delay="0">
                      <p:tgtEl>
                        <p:sldTgt/>
                      </p:tgtEl>
                    </p:cond>
                  </p:endCondLst>
                </p:cTn>
                <p:tgtEl>
                  <p:spTgt spid="13"/>
                </p:tgtEl>
              </p:cMediaNode>
            </p:audio>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name="Slide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B144F-5A06-4FA1-8198-3A41D57978D5}"/>
              </a:ext>
            </a:extLst>
          </p:cNvPr>
          <p:cNvSpPr txBox="1">
            <a:spLocks noGrp="1"/>
          </p:cNvSpPr>
          <p:nvPr>
            <p:ph type="title"/>
          </p:nvPr>
        </p:nvSpPr>
        <p:spPr/>
        <p:txBody>
          <a:bodyPr/>
          <a:lstStyle/>
          <a:p>
            <a:pPr lvl="0"/>
            <a:r>
              <a:rPr lang="en-GB"/>
              <a:t>Research – SQLite</a:t>
            </a:r>
          </a:p>
        </p:txBody>
      </p:sp>
      <p:sp>
        <p:nvSpPr>
          <p:cNvPr id="3" name="Content Placeholder 2">
            <a:extLst>
              <a:ext uri="{FF2B5EF4-FFF2-40B4-BE49-F238E27FC236}">
                <a16:creationId xmlns:a16="http://schemas.microsoft.com/office/drawing/2014/main" id="{87D908D7-7D0B-4922-B308-3DFDD907B50A}"/>
              </a:ext>
            </a:extLst>
          </p:cNvPr>
          <p:cNvSpPr txBox="1">
            <a:spLocks noGrp="1"/>
          </p:cNvSpPr>
          <p:nvPr>
            <p:ph idx="1"/>
          </p:nvPr>
        </p:nvSpPr>
        <p:spPr>
          <a:xfrm>
            <a:off x="1109322" y="1502615"/>
            <a:ext cx="5435851" cy="4491788"/>
          </a:xfrm>
        </p:spPr>
        <p:txBody>
          <a:bodyPr/>
          <a:lstStyle/>
          <a:p>
            <a:pPr marL="0" lvl="0" indent="0">
              <a:lnSpc>
                <a:spcPct val="80000"/>
              </a:lnSpc>
              <a:spcBef>
                <a:spcPts val="400"/>
              </a:spcBef>
              <a:buNone/>
            </a:pPr>
            <a:endParaRPr lang="en-US" sz="1700"/>
          </a:p>
          <a:p>
            <a:pPr lvl="0"/>
            <a:r>
              <a:rPr lang="en-US" sz="1600"/>
              <a:t>I tried to connect PyCharm with SQLlite by adding the SQL server in it .</a:t>
            </a:r>
          </a:p>
          <a:p>
            <a:pPr lvl="0"/>
            <a:r>
              <a:rPr lang="en-US" sz="1600"/>
              <a:t>Then as an example I tried to create an employee table</a:t>
            </a:r>
          </a:p>
          <a:p>
            <a:pPr lvl="0"/>
            <a:r>
              <a:rPr lang="en-US" sz="1600"/>
              <a:t>I tried to add table with the help of SQL.</a:t>
            </a:r>
          </a:p>
          <a:p>
            <a:pPr lvl="0"/>
            <a:r>
              <a:rPr lang="en-US" sz="1600"/>
              <a:t>I found that SQLite has different database.</a:t>
            </a:r>
          </a:p>
          <a:p>
            <a:pPr lvl="0"/>
            <a:r>
              <a:rPr lang="en-US" sz="1600"/>
              <a:t>There are  certain classes that I have used:</a:t>
            </a:r>
          </a:p>
          <a:p>
            <a:pPr lvl="1"/>
            <a:r>
              <a:rPr lang="en-US" sz="1400"/>
              <a:t>Null , integer, text , real and dlob.</a:t>
            </a:r>
          </a:p>
          <a:p>
            <a:pPr lvl="0"/>
            <a:r>
              <a:rPr lang="en-US" sz="1600"/>
              <a:t> I commit a changes while using co. Changes and similarly used co. End to end this program .</a:t>
            </a:r>
          </a:p>
          <a:p>
            <a:pPr lvl="0">
              <a:lnSpc>
                <a:spcPct val="80000"/>
              </a:lnSpc>
              <a:spcBef>
                <a:spcPts val="400"/>
              </a:spcBef>
            </a:pPr>
            <a:endParaRPr lang="en-GB" sz="1700"/>
          </a:p>
        </p:txBody>
      </p:sp>
      <p:pic>
        <p:nvPicPr>
          <p:cNvPr id="4" name="Recorded Sound">
            <a:extLst>
              <a:ext uri="{FF2B5EF4-FFF2-40B4-BE49-F238E27FC236}">
                <a16:creationId xmlns:a16="http://schemas.microsoft.com/office/drawing/2014/main" id="{97AB8017-C495-487D-BC14-96E24003AFB8}"/>
              </a:ext>
            </a:extLst>
          </p:cNvPr>
          <p:cNvPicPr>
            <a:picLocks noChangeAspect="1"/>
          </p:cNvPicPr>
          <p:nvPr/>
        </p:nvPicPr>
        <p:blipFill>
          <a:blip r:embed="rId6"/>
          <a:stretch>
            <a:fillRect/>
          </a:stretch>
        </p:blipFill>
        <p:spPr>
          <a:xfrm>
            <a:off x="1256632" y="1299408"/>
            <a:ext cx="406395" cy="406395"/>
          </a:xfrm>
          <a:prstGeom prst="rect">
            <a:avLst/>
          </a:prstGeom>
          <a:noFill/>
          <a:ln cap="flat">
            <a:noFill/>
          </a:ln>
        </p:spPr>
      </p:pic>
      <p:pic>
        <p:nvPicPr>
          <p:cNvPr id="5" name="Content Placeholder 4">
            <a:extLst>
              <a:ext uri="{FF2B5EF4-FFF2-40B4-BE49-F238E27FC236}">
                <a16:creationId xmlns:a16="http://schemas.microsoft.com/office/drawing/2014/main" id="{CC5910C3-3562-4192-9B04-7EEFA050DD4F}"/>
              </a:ext>
            </a:extLst>
          </p:cNvPr>
          <p:cNvPicPr>
            <a:picLocks noChangeAspect="1"/>
          </p:cNvPicPr>
          <p:nvPr/>
        </p:nvPicPr>
        <p:blipFill>
          <a:blip r:embed="rId7"/>
          <a:stretch>
            <a:fillRect/>
          </a:stretch>
        </p:blipFill>
        <p:spPr>
          <a:xfrm>
            <a:off x="8033278" y="1299408"/>
            <a:ext cx="3770391" cy="3179121"/>
          </a:xfrm>
          <a:prstGeom prst="rect">
            <a:avLst/>
          </a:prstGeom>
          <a:noFill/>
          <a:ln cap="flat">
            <a:noFill/>
          </a:ln>
        </p:spPr>
      </p:pic>
      <p:pic>
        <p:nvPicPr>
          <p:cNvPr id="6" name="Recorded Sound">
            <a:extLst>
              <a:ext uri="{FF2B5EF4-FFF2-40B4-BE49-F238E27FC236}">
                <a16:creationId xmlns:a16="http://schemas.microsoft.com/office/drawing/2014/main" id="{FECD51F4-6FE6-4B2D-8EF3-11F50E47FC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450540" y="1299408"/>
            <a:ext cx="406395" cy="406395"/>
          </a:xfrm>
          <a:prstGeom prst="rect">
            <a:avLst/>
          </a:prstGeom>
          <a:noFill/>
          <a:ln cap="flat">
            <a:noFill/>
          </a:ln>
        </p:spPr>
      </p:pic>
      <p:pic>
        <p:nvPicPr>
          <p:cNvPr id="7" name="Content Placeholder 8">
            <a:extLst>
              <a:ext uri="{FF2B5EF4-FFF2-40B4-BE49-F238E27FC236}">
                <a16:creationId xmlns:a16="http://schemas.microsoft.com/office/drawing/2014/main" id="{B4CA09F3-3DD3-4CEB-91EC-FB8130B81B84}"/>
              </a:ext>
            </a:extLst>
          </p:cNvPr>
          <p:cNvPicPr>
            <a:picLocks noChangeAspect="1"/>
          </p:cNvPicPr>
          <p:nvPr/>
        </p:nvPicPr>
        <p:blipFill>
          <a:blip r:embed="rId8"/>
          <a:stretch>
            <a:fillRect/>
          </a:stretch>
        </p:blipFill>
        <p:spPr>
          <a:xfrm>
            <a:off x="7315200" y="4550721"/>
            <a:ext cx="4488469" cy="2055434"/>
          </a:xfrm>
          <a:prstGeom prst="rect">
            <a:avLst/>
          </a:prstGeom>
          <a:noFill/>
          <a:ln cap="flat">
            <a:noFill/>
          </a:ln>
        </p:spPr>
      </p:pic>
      <p:pic>
        <p:nvPicPr>
          <p:cNvPr id="8" name="Recorded Sound">
            <a:extLst>
              <a:ext uri="{FF2B5EF4-FFF2-40B4-BE49-F238E27FC236}">
                <a16:creationId xmlns:a16="http://schemas.microsoft.com/office/drawing/2014/main" id="{0EEB29E1-99C9-41A6-8C5A-A068F66E4ACF}"/>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6726984" y="4598353"/>
            <a:ext cx="406395" cy="406395"/>
          </a:xfrm>
          <a:prstGeom prst="rect">
            <a:avLst/>
          </a:prstGeom>
          <a:noFill/>
          <a:ln cap="flat">
            <a:noFill/>
          </a:ln>
        </p:spPr>
      </p:pic>
      <p:sp>
        <p:nvSpPr>
          <p:cNvPr id="9" name="TextBox 9">
            <a:extLst>
              <a:ext uri="{FF2B5EF4-FFF2-40B4-BE49-F238E27FC236}">
                <a16:creationId xmlns:a16="http://schemas.microsoft.com/office/drawing/2014/main" id="{2F2D5DE8-1751-4818-9EFD-2FBC7F7821E1}"/>
              </a:ext>
            </a:extLst>
          </p:cNvPr>
          <p:cNvSpPr txBox="1"/>
          <p:nvPr/>
        </p:nvSpPr>
        <p:spPr>
          <a:xfrm>
            <a:off x="571820" y="6220535"/>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Komal - 30010813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1">
                  <p:stCondLst>
                    <p:cond delay="indefinite"/>
                  </p:stCondLst>
                  <p:endCondLst>
                    <p:cond evt="onNext" delay="0">
                      <p:tgtEl>
                        <p:sldTgt/>
                      </p:tgtEl>
                    </p:cond>
                    <p:cond evt="onPrev" delay="0">
                      <p:tgtEl>
                        <p:sldTgt/>
                      </p:tgtEl>
                    </p:cond>
                  </p:endCondLst>
                </p:cTn>
                <p:tgtEl>
                  <p:spTgt spid="6"/>
                </p:tgtEl>
              </p:cMediaNode>
            </p:audio>
            <p:audio>
              <p:cMediaNode>
                <p:cTn id="12">
                  <p:stCondLst>
                    <p:cond delay="indefinite"/>
                  </p:stCondLst>
                  <p:endCondLst>
                    <p:cond evt="onNext" delay="0">
                      <p:tgtEl>
                        <p:sldTgt/>
                      </p:tgtEl>
                    </p:cond>
                    <p:cond evt="onPrev"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1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0AF34-EFDD-4A12-A659-E3D53B07CAF7}"/>
              </a:ext>
            </a:extLst>
          </p:cNvPr>
          <p:cNvSpPr txBox="1">
            <a:spLocks noGrp="1"/>
          </p:cNvSpPr>
          <p:nvPr>
            <p:ph type="title"/>
          </p:nvPr>
        </p:nvSpPr>
        <p:spPr/>
        <p:txBody>
          <a:bodyPr/>
          <a:lstStyle/>
          <a:p>
            <a:pPr lvl="0"/>
            <a:r>
              <a:rPr lang="en-GB"/>
              <a:t>Research – SQLite</a:t>
            </a:r>
          </a:p>
        </p:txBody>
      </p:sp>
      <p:sp>
        <p:nvSpPr>
          <p:cNvPr id="3" name="Content Placeholder 2">
            <a:extLst>
              <a:ext uri="{FF2B5EF4-FFF2-40B4-BE49-F238E27FC236}">
                <a16:creationId xmlns:a16="http://schemas.microsoft.com/office/drawing/2014/main" id="{D88E02E5-050B-4E78-BF83-015028AB5EA9}"/>
              </a:ext>
            </a:extLst>
          </p:cNvPr>
          <p:cNvSpPr txBox="1">
            <a:spLocks noGrp="1"/>
          </p:cNvSpPr>
          <p:nvPr>
            <p:ph idx="1"/>
          </p:nvPr>
        </p:nvSpPr>
        <p:spPr>
          <a:xfrm>
            <a:off x="1128561" y="1447760"/>
            <a:ext cx="5942969" cy="3962396"/>
          </a:xfrm>
        </p:spPr>
        <p:txBody>
          <a:bodyPr/>
          <a:lstStyle/>
          <a:p>
            <a:pPr lvl="0">
              <a:lnSpc>
                <a:spcPct val="80000"/>
              </a:lnSpc>
              <a:spcBef>
                <a:spcPts val="400"/>
              </a:spcBef>
            </a:pPr>
            <a:r>
              <a:rPr lang="en-GB" sz="1700"/>
              <a:t>While researching SQLite initially at the beginning and intermittently throughout the past few weeks when I had no other work assigned, I focused on getting SQLite to create a database with the table and attributes required for the project.</a:t>
            </a:r>
          </a:p>
          <a:p>
            <a:pPr lvl="0">
              <a:lnSpc>
                <a:spcPct val="80000"/>
              </a:lnSpc>
              <a:spcBef>
                <a:spcPts val="400"/>
              </a:spcBef>
            </a:pPr>
            <a:endParaRPr lang="en-GB" sz="1700"/>
          </a:p>
          <a:p>
            <a:pPr lvl="0">
              <a:lnSpc>
                <a:spcPct val="80000"/>
              </a:lnSpc>
              <a:spcBef>
                <a:spcPts val="400"/>
              </a:spcBef>
            </a:pPr>
            <a:r>
              <a:rPr lang="en-GB" sz="1700"/>
              <a:t>The final solution should ideally pull data directly from a CVS file, but for initial research practice I preferred to create the database from scratch</a:t>
            </a:r>
          </a:p>
          <a:p>
            <a:pPr lvl="0">
              <a:lnSpc>
                <a:spcPct val="80000"/>
              </a:lnSpc>
              <a:spcBef>
                <a:spcPts val="400"/>
              </a:spcBef>
            </a:pPr>
            <a:endParaRPr lang="en-GB" sz="1700"/>
          </a:p>
          <a:p>
            <a:pPr lvl="0">
              <a:lnSpc>
                <a:spcPct val="80000"/>
              </a:lnSpc>
              <a:spcBef>
                <a:spcPts val="400"/>
              </a:spcBef>
            </a:pPr>
            <a:r>
              <a:rPr lang="en-GB" sz="1700"/>
              <a:t>Provided is examples of the code used to generate tables and attributes using PyCharm and SQLite browser to view the created database</a:t>
            </a:r>
            <a:endParaRPr lang="en-US" sz="1700"/>
          </a:p>
          <a:p>
            <a:pPr lvl="0">
              <a:lnSpc>
                <a:spcPct val="80000"/>
              </a:lnSpc>
              <a:spcBef>
                <a:spcPts val="400"/>
              </a:spcBef>
            </a:pPr>
            <a:endParaRPr lang="en-GB" sz="1700"/>
          </a:p>
        </p:txBody>
      </p:sp>
      <p:pic>
        <p:nvPicPr>
          <p:cNvPr id="4" name="Picture 5">
            <a:extLst>
              <a:ext uri="{FF2B5EF4-FFF2-40B4-BE49-F238E27FC236}">
                <a16:creationId xmlns:a16="http://schemas.microsoft.com/office/drawing/2014/main" id="{98F9D476-610B-4312-A85A-801912B07CB8}"/>
              </a:ext>
            </a:extLst>
          </p:cNvPr>
          <p:cNvPicPr>
            <a:picLocks noChangeAspect="1"/>
          </p:cNvPicPr>
          <p:nvPr/>
        </p:nvPicPr>
        <p:blipFill>
          <a:blip r:embed="rId6"/>
          <a:stretch>
            <a:fillRect/>
          </a:stretch>
        </p:blipFill>
        <p:spPr>
          <a:xfrm>
            <a:off x="3620018" y="4470574"/>
            <a:ext cx="3626354" cy="1879165"/>
          </a:xfrm>
          <a:prstGeom prst="rect">
            <a:avLst/>
          </a:prstGeom>
          <a:noFill/>
          <a:ln cap="flat">
            <a:noFill/>
          </a:ln>
        </p:spPr>
      </p:pic>
      <p:pic>
        <p:nvPicPr>
          <p:cNvPr id="5" name="Recorded Sound">
            <a:extLst>
              <a:ext uri="{FF2B5EF4-FFF2-40B4-BE49-F238E27FC236}">
                <a16:creationId xmlns:a16="http://schemas.microsoft.com/office/drawing/2014/main" id="{4FFA25D4-C446-4FF3-BEF5-7F36A43A59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069488" y="4634846"/>
            <a:ext cx="609603" cy="609603"/>
          </a:xfrm>
          <a:prstGeom prst="rect">
            <a:avLst/>
          </a:prstGeom>
          <a:noFill/>
          <a:ln cap="flat">
            <a:noFill/>
          </a:ln>
        </p:spPr>
      </p:pic>
      <p:pic>
        <p:nvPicPr>
          <p:cNvPr id="6" name="Picture 6">
            <a:extLst>
              <a:ext uri="{FF2B5EF4-FFF2-40B4-BE49-F238E27FC236}">
                <a16:creationId xmlns:a16="http://schemas.microsoft.com/office/drawing/2014/main" id="{096CC7DC-095A-4C4B-9E3A-3E3FF3022533}"/>
              </a:ext>
            </a:extLst>
          </p:cNvPr>
          <p:cNvPicPr>
            <a:picLocks noChangeAspect="1"/>
          </p:cNvPicPr>
          <p:nvPr/>
        </p:nvPicPr>
        <p:blipFill>
          <a:blip r:embed="rId8"/>
          <a:stretch>
            <a:fillRect/>
          </a:stretch>
        </p:blipFill>
        <p:spPr>
          <a:xfrm>
            <a:off x="7406649" y="337313"/>
            <a:ext cx="4520254" cy="6183300"/>
          </a:xfrm>
          <a:prstGeom prst="rect">
            <a:avLst/>
          </a:prstGeom>
          <a:noFill/>
          <a:ln cap="flat">
            <a:noFill/>
          </a:ln>
        </p:spPr>
      </p:pic>
      <p:pic>
        <p:nvPicPr>
          <p:cNvPr id="7" name="Recorded Sound">
            <a:extLst>
              <a:ext uri="{FF2B5EF4-FFF2-40B4-BE49-F238E27FC236}">
                <a16:creationId xmlns:a16="http://schemas.microsoft.com/office/drawing/2014/main" id="{68B2AECD-6893-43AD-8F1B-A4CDD5B08906}"/>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2069488" y="5410157"/>
            <a:ext cx="609603" cy="609603"/>
          </a:xfrm>
          <a:prstGeom prst="rect">
            <a:avLst/>
          </a:prstGeom>
          <a:noFill/>
          <a:ln cap="flat">
            <a:noFill/>
          </a:ln>
        </p:spPr>
      </p:pic>
      <p:sp>
        <p:nvSpPr>
          <p:cNvPr id="8" name="TextBox 7">
            <a:extLst>
              <a:ext uri="{FF2B5EF4-FFF2-40B4-BE49-F238E27FC236}">
                <a16:creationId xmlns:a16="http://schemas.microsoft.com/office/drawing/2014/main" id="{FC986D28-4C14-4A97-9DBA-902AFB10A416}"/>
              </a:ext>
            </a:extLst>
          </p:cNvPr>
          <p:cNvSpPr txBox="1"/>
          <p:nvPr/>
        </p:nvSpPr>
        <p:spPr>
          <a:xfrm>
            <a:off x="571820" y="6220535"/>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Jessica Fealy - 18024092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1">
                  <p:stCondLst>
                    <p:cond delay="indefinite"/>
                  </p:stCondLst>
                  <p:endCondLst>
                    <p:cond evt="onNext" delay="0">
                      <p:tgtEl>
                        <p:sldTgt/>
                      </p:tgtEl>
                    </p:cond>
                    <p:cond evt="onPrev" delay="0">
                      <p:tgtEl>
                        <p:sldTgt/>
                      </p:tgtEl>
                    </p:cond>
                  </p:endCondLst>
                </p:cTn>
                <p:tgtEl>
                  <p:spTgt spid="5"/>
                </p:tgtEl>
              </p:cMediaNode>
            </p:audio>
            <p:audio>
              <p:cMediaNode>
                <p:cTn id="12">
                  <p:stCondLst>
                    <p:cond delay="indefinite"/>
                  </p:stCondLst>
                  <p:endCondLst>
                    <p:cond evt="onNext" delay="0">
                      <p:tgtEl>
                        <p:sldTgt/>
                      </p:tgtEl>
                    </p:cond>
                    <p:cond evt="onPrev"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B88C-0600-4658-8AD8-3DB4D7B8E6F1}"/>
              </a:ext>
            </a:extLst>
          </p:cNvPr>
          <p:cNvSpPr txBox="1">
            <a:spLocks noGrp="1"/>
          </p:cNvSpPr>
          <p:nvPr>
            <p:ph type="title"/>
          </p:nvPr>
        </p:nvSpPr>
        <p:spPr/>
        <p:txBody>
          <a:bodyPr/>
          <a:lstStyle/>
          <a:p>
            <a:pPr lvl="0"/>
            <a:r>
              <a:rPr lang="en-GB"/>
              <a:t>Research - Tkinter</a:t>
            </a:r>
          </a:p>
        </p:txBody>
      </p:sp>
      <p:sp>
        <p:nvSpPr>
          <p:cNvPr id="3" name="Content Placeholder 2">
            <a:extLst>
              <a:ext uri="{FF2B5EF4-FFF2-40B4-BE49-F238E27FC236}">
                <a16:creationId xmlns:a16="http://schemas.microsoft.com/office/drawing/2014/main" id="{C4DB9023-BEDC-436E-A3CB-F964D8B8A260}"/>
              </a:ext>
            </a:extLst>
          </p:cNvPr>
          <p:cNvSpPr txBox="1">
            <a:spLocks noGrp="1"/>
          </p:cNvSpPr>
          <p:nvPr>
            <p:ph idx="1"/>
          </p:nvPr>
        </p:nvSpPr>
        <p:spPr>
          <a:xfrm>
            <a:off x="1103315" y="2052919"/>
            <a:ext cx="4463296" cy="4195477"/>
          </a:xfrm>
        </p:spPr>
        <p:txBody>
          <a:bodyPr/>
          <a:lstStyle/>
          <a:p>
            <a:pPr lvl="0"/>
            <a:r>
              <a:rPr lang="en-US"/>
              <a:t>During my time for research on Tkinter library, I made an exercise for myself to make a project as simple text editor with open and save file. This allow me to understand how button works when they trigger by user.</a:t>
            </a:r>
            <a:endParaRPr lang="en-GB"/>
          </a:p>
          <a:p>
            <a:pPr lvl="0"/>
            <a:endParaRPr lang="en-GB"/>
          </a:p>
        </p:txBody>
      </p:sp>
      <p:pic>
        <p:nvPicPr>
          <p:cNvPr id="4" name="Picture 3">
            <a:extLst>
              <a:ext uri="{FF2B5EF4-FFF2-40B4-BE49-F238E27FC236}">
                <a16:creationId xmlns:a16="http://schemas.microsoft.com/office/drawing/2014/main" id="{3B3F9768-FE2E-486B-A805-7102B7A7B170}"/>
              </a:ext>
            </a:extLst>
          </p:cNvPr>
          <p:cNvPicPr>
            <a:picLocks noChangeAspect="1"/>
          </p:cNvPicPr>
          <p:nvPr/>
        </p:nvPicPr>
        <p:blipFill>
          <a:blip r:embed="rId4"/>
          <a:srcRect t="1531"/>
          <a:stretch>
            <a:fillRect/>
          </a:stretch>
        </p:blipFill>
        <p:spPr>
          <a:xfrm>
            <a:off x="7140284" y="1193831"/>
            <a:ext cx="3948406" cy="1970038"/>
          </a:xfrm>
          <a:prstGeom prst="rect">
            <a:avLst/>
          </a:prstGeom>
          <a:noFill/>
          <a:ln cap="flat">
            <a:noFill/>
          </a:ln>
        </p:spPr>
      </p:pic>
      <p:pic>
        <p:nvPicPr>
          <p:cNvPr id="5" name="Picture 4">
            <a:extLst>
              <a:ext uri="{FF2B5EF4-FFF2-40B4-BE49-F238E27FC236}">
                <a16:creationId xmlns:a16="http://schemas.microsoft.com/office/drawing/2014/main" id="{F31CDD1E-ACA9-48D0-AA22-2FDA2EC60F6A}"/>
              </a:ext>
            </a:extLst>
          </p:cNvPr>
          <p:cNvPicPr>
            <a:picLocks noChangeAspect="1"/>
          </p:cNvPicPr>
          <p:nvPr/>
        </p:nvPicPr>
        <p:blipFill>
          <a:blip r:embed="rId5"/>
          <a:stretch>
            <a:fillRect/>
          </a:stretch>
        </p:blipFill>
        <p:spPr>
          <a:xfrm>
            <a:off x="7140284" y="3429000"/>
            <a:ext cx="3948406" cy="2031842"/>
          </a:xfrm>
          <a:prstGeom prst="rect">
            <a:avLst/>
          </a:prstGeom>
          <a:noFill/>
          <a:ln cap="flat">
            <a:noFill/>
          </a:ln>
        </p:spPr>
      </p:pic>
      <p:pic>
        <p:nvPicPr>
          <p:cNvPr id="6" name="Research Tkinter">
            <a:extLst>
              <a:ext uri="{FF2B5EF4-FFF2-40B4-BE49-F238E27FC236}">
                <a16:creationId xmlns:a16="http://schemas.microsoft.com/office/drawing/2014/main" id="{F410412B-49D4-4678-B3A1-21A5832ED0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592830" y="5664168"/>
            <a:ext cx="609603" cy="609603"/>
          </a:xfrm>
          <a:prstGeom prst="rect">
            <a:avLst/>
          </a:prstGeom>
          <a:noFill/>
          <a:ln cap="flat">
            <a:noFill/>
          </a:ln>
        </p:spPr>
      </p:pic>
      <p:sp>
        <p:nvSpPr>
          <p:cNvPr id="7" name="TextBox 6">
            <a:extLst>
              <a:ext uri="{FF2B5EF4-FFF2-40B4-BE49-F238E27FC236}">
                <a16:creationId xmlns:a16="http://schemas.microsoft.com/office/drawing/2014/main" id="{43937029-7385-45BE-B4F0-E2571DF3D495}"/>
              </a:ext>
            </a:extLst>
          </p:cNvPr>
          <p:cNvSpPr txBox="1"/>
          <p:nvPr/>
        </p:nvSpPr>
        <p:spPr>
          <a:xfrm>
            <a:off x="9469883" y="6329549"/>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Harry Pearce – 18136044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2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EE3FD-B274-49DC-B74B-F597F03A3832}"/>
              </a:ext>
            </a:extLst>
          </p:cNvPr>
          <p:cNvSpPr txBox="1">
            <a:spLocks noGrp="1"/>
          </p:cNvSpPr>
          <p:nvPr>
            <p:ph type="title"/>
          </p:nvPr>
        </p:nvSpPr>
        <p:spPr/>
        <p:txBody>
          <a:bodyPr/>
          <a:lstStyle/>
          <a:p>
            <a:pPr lvl="0"/>
            <a:r>
              <a:rPr lang="en-GB"/>
              <a:t>Research - Tkinter</a:t>
            </a:r>
          </a:p>
        </p:txBody>
      </p:sp>
      <p:sp>
        <p:nvSpPr>
          <p:cNvPr id="3" name="Content Placeholder 2">
            <a:extLst>
              <a:ext uri="{FF2B5EF4-FFF2-40B4-BE49-F238E27FC236}">
                <a16:creationId xmlns:a16="http://schemas.microsoft.com/office/drawing/2014/main" id="{42ADAF7D-22EA-4676-8F91-F876A5C0893A}"/>
              </a:ext>
            </a:extLst>
          </p:cNvPr>
          <p:cNvSpPr txBox="1">
            <a:spLocks noGrp="1"/>
          </p:cNvSpPr>
          <p:nvPr>
            <p:ph idx="1"/>
          </p:nvPr>
        </p:nvSpPr>
        <p:spPr>
          <a:xfrm>
            <a:off x="1103315" y="1524003"/>
            <a:ext cx="4463296" cy="4724393"/>
          </a:xfrm>
        </p:spPr>
        <p:txBody>
          <a:bodyPr/>
          <a:lstStyle/>
          <a:p>
            <a:pPr lvl="0">
              <a:lnSpc>
                <a:spcPct val="70000"/>
              </a:lnSpc>
            </a:pPr>
            <a:r>
              <a:rPr lang="en-GB"/>
              <a:t>During my research on how tkinter works and how I can  develop GUI with python I learned how to create</a:t>
            </a:r>
          </a:p>
          <a:p>
            <a:pPr lvl="0">
              <a:lnSpc>
                <a:spcPct val="70000"/>
              </a:lnSpc>
            </a:pPr>
            <a:r>
              <a:rPr lang="en-GB"/>
              <a:t>Creating Labels</a:t>
            </a:r>
          </a:p>
          <a:p>
            <a:pPr lvl="0">
              <a:lnSpc>
                <a:spcPct val="70000"/>
              </a:lnSpc>
            </a:pPr>
            <a:r>
              <a:rPr lang="en-GB"/>
              <a:t>Creating Buttons and attach different functions to them </a:t>
            </a:r>
          </a:p>
          <a:p>
            <a:pPr lvl="0">
              <a:lnSpc>
                <a:spcPct val="70000"/>
              </a:lnSpc>
            </a:pPr>
            <a:r>
              <a:rPr lang="en-GB"/>
              <a:t>Creating Text boxes and getting the information entered from the user and displaying any information inside the text box</a:t>
            </a:r>
          </a:p>
          <a:p>
            <a:pPr lvl="0">
              <a:lnSpc>
                <a:spcPct val="70000"/>
              </a:lnSpc>
            </a:pPr>
            <a:r>
              <a:rPr lang="en-GB"/>
              <a:t>Creating Menu bar with different options and functions. </a:t>
            </a:r>
          </a:p>
          <a:p>
            <a:pPr lvl="0">
              <a:lnSpc>
                <a:spcPct val="70000"/>
              </a:lnSpc>
            </a:pPr>
            <a:r>
              <a:rPr lang="en-GB"/>
              <a:t>For my research I used black board materials and online materials and courses.</a:t>
            </a:r>
          </a:p>
          <a:p>
            <a:pPr lvl="0">
              <a:lnSpc>
                <a:spcPct val="90000"/>
              </a:lnSpc>
            </a:pPr>
            <a:endParaRPr lang="en-GB"/>
          </a:p>
        </p:txBody>
      </p:sp>
      <p:pic>
        <p:nvPicPr>
          <p:cNvPr id="4" name="Picture 4" descr="Graphical user interface, text&#10;&#10;Description automatically generated">
            <a:extLst>
              <a:ext uri="{FF2B5EF4-FFF2-40B4-BE49-F238E27FC236}">
                <a16:creationId xmlns:a16="http://schemas.microsoft.com/office/drawing/2014/main" id="{7AC337A8-21A5-40ED-9A97-9F21DBDA3130}"/>
              </a:ext>
            </a:extLst>
          </p:cNvPr>
          <p:cNvPicPr>
            <a:picLocks noChangeAspect="1"/>
          </p:cNvPicPr>
          <p:nvPr/>
        </p:nvPicPr>
        <p:blipFill>
          <a:blip r:embed="rId4"/>
          <a:stretch>
            <a:fillRect/>
          </a:stretch>
        </p:blipFill>
        <p:spPr>
          <a:xfrm>
            <a:off x="5566611" y="1192633"/>
            <a:ext cx="6284140" cy="3935897"/>
          </a:xfrm>
          <a:prstGeom prst="rect">
            <a:avLst/>
          </a:prstGeom>
          <a:noFill/>
          <a:ln cap="flat">
            <a:noFill/>
          </a:ln>
        </p:spPr>
      </p:pic>
      <p:pic>
        <p:nvPicPr>
          <p:cNvPr id="5" name="Audio Recording 12 Nov 2020 at 12:59:14" descr="Audio Recording 12 Nov 2020 at 12:59:14">
            <a:extLst>
              <a:ext uri="{FF2B5EF4-FFF2-40B4-BE49-F238E27FC236}">
                <a16:creationId xmlns:a16="http://schemas.microsoft.com/office/drawing/2014/main" id="{F52D2E5B-D115-428C-A46A-AB26BE7346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52352" y="5462040"/>
            <a:ext cx="812801" cy="812801"/>
          </a:xfrm>
          <a:prstGeom prst="rect">
            <a:avLst/>
          </a:prstGeom>
          <a:noFill/>
          <a:ln cap="flat">
            <a:noFill/>
          </a:ln>
        </p:spPr>
      </p:pic>
      <p:sp>
        <p:nvSpPr>
          <p:cNvPr id="6" name="TextBox 9">
            <a:extLst>
              <a:ext uri="{FF2B5EF4-FFF2-40B4-BE49-F238E27FC236}">
                <a16:creationId xmlns:a16="http://schemas.microsoft.com/office/drawing/2014/main" id="{227D0621-31A1-4E6E-A51E-403F06B5DD7F}"/>
              </a:ext>
            </a:extLst>
          </p:cNvPr>
          <p:cNvSpPr txBox="1"/>
          <p:nvPr/>
        </p:nvSpPr>
        <p:spPr>
          <a:xfrm>
            <a:off x="9469883" y="6329549"/>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Eduard Tenev - 18068235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084BF-7997-427A-9A29-4051A757402B}"/>
              </a:ext>
            </a:extLst>
          </p:cNvPr>
          <p:cNvSpPr txBox="1">
            <a:spLocks noGrp="1"/>
          </p:cNvSpPr>
          <p:nvPr>
            <p:ph type="title"/>
          </p:nvPr>
        </p:nvSpPr>
        <p:spPr/>
        <p:txBody>
          <a:bodyPr/>
          <a:lstStyle/>
          <a:p>
            <a:pPr lvl="0"/>
            <a:r>
              <a:rPr lang="en-GB"/>
              <a:t>What we are doing</a:t>
            </a:r>
          </a:p>
        </p:txBody>
      </p:sp>
      <p:sp>
        <p:nvSpPr>
          <p:cNvPr id="3" name="Content Placeholder 2">
            <a:extLst>
              <a:ext uri="{FF2B5EF4-FFF2-40B4-BE49-F238E27FC236}">
                <a16:creationId xmlns:a16="http://schemas.microsoft.com/office/drawing/2014/main" id="{5B4146A5-D2E4-4041-91EC-D41A695F2413}"/>
              </a:ext>
            </a:extLst>
          </p:cNvPr>
          <p:cNvSpPr txBox="1">
            <a:spLocks noGrp="1"/>
          </p:cNvSpPr>
          <p:nvPr>
            <p:ph idx="1"/>
          </p:nvPr>
        </p:nvSpPr>
        <p:spPr/>
        <p:txBody>
          <a:bodyPr/>
          <a:lstStyle/>
          <a:p>
            <a:pPr lvl="0"/>
            <a:r>
              <a:rPr lang="en-GB"/>
              <a:t>As a personal information management team our task is to develop a program with graphical user interface with python.</a:t>
            </a:r>
          </a:p>
          <a:p>
            <a:pPr lvl="0"/>
            <a:r>
              <a:rPr lang="en-GB"/>
              <a:t>The program will be used from staff members mainly from company management where they will have to login using their credentials to gain access to staff database. There they will have the option to search, create or update details for staff members.</a:t>
            </a:r>
          </a:p>
          <a:p>
            <a:pPr lvl="0"/>
            <a:r>
              <a:rPr lang="en-GB"/>
              <a:t>The program also will include security protection to block unauthorised access and prevent potential data breaches.</a:t>
            </a:r>
          </a:p>
        </p:txBody>
      </p:sp>
      <p:pic>
        <p:nvPicPr>
          <p:cNvPr id="4" name="Picture 7">
            <a:extLst>
              <a:ext uri="{FF2B5EF4-FFF2-40B4-BE49-F238E27FC236}">
                <a16:creationId xmlns:a16="http://schemas.microsoft.com/office/drawing/2014/main" id="{C103D966-9E21-40BD-9BF0-738F78163541}"/>
              </a:ext>
            </a:extLst>
          </p:cNvPr>
          <p:cNvPicPr>
            <a:picLocks noChangeAspect="1"/>
          </p:cNvPicPr>
          <p:nvPr/>
        </p:nvPicPr>
        <p:blipFill>
          <a:blip r:embed="rId4">
            <a:biLevel thresh="50000"/>
          </a:blip>
          <a:stretch>
            <a:fillRect/>
          </a:stretch>
        </p:blipFill>
        <p:spPr>
          <a:xfrm>
            <a:off x="9954268" y="1957163"/>
            <a:ext cx="1912074" cy="1912074"/>
          </a:xfrm>
          <a:prstGeom prst="rect">
            <a:avLst/>
          </a:prstGeom>
          <a:noFill/>
          <a:ln cap="flat">
            <a:noFill/>
          </a:ln>
        </p:spPr>
      </p:pic>
      <p:pic>
        <p:nvPicPr>
          <p:cNvPr id="5" name="Picture 12" descr="Icon&#10;&#10;Description automatically generated">
            <a:extLst>
              <a:ext uri="{FF2B5EF4-FFF2-40B4-BE49-F238E27FC236}">
                <a16:creationId xmlns:a16="http://schemas.microsoft.com/office/drawing/2014/main" id="{62D2692F-9999-4C6F-BA0A-8D5C5B155D81}"/>
              </a:ext>
            </a:extLst>
          </p:cNvPr>
          <p:cNvPicPr>
            <a:picLocks noChangeAspect="1"/>
          </p:cNvPicPr>
          <p:nvPr/>
        </p:nvPicPr>
        <p:blipFill>
          <a:blip r:embed="rId5">
            <a:alphaModFix/>
            <a:biLevel thresh="50000"/>
          </a:blip>
          <a:stretch>
            <a:fillRect/>
          </a:stretch>
        </p:blipFill>
        <p:spPr>
          <a:xfrm>
            <a:off x="1557817" y="4962823"/>
            <a:ext cx="1651004" cy="1651004"/>
          </a:xfrm>
          <a:prstGeom prst="rect">
            <a:avLst/>
          </a:prstGeom>
          <a:noFill/>
          <a:ln cap="flat">
            <a:noFill/>
          </a:ln>
        </p:spPr>
      </p:pic>
      <p:pic>
        <p:nvPicPr>
          <p:cNvPr id="6" name="Picture 9" descr="Shape&#10;&#10;Description automatically generated">
            <a:extLst>
              <a:ext uri="{FF2B5EF4-FFF2-40B4-BE49-F238E27FC236}">
                <a16:creationId xmlns:a16="http://schemas.microsoft.com/office/drawing/2014/main" id="{344DE619-0887-46A6-A68F-07C9B2FEDF35}"/>
              </a:ext>
            </a:extLst>
          </p:cNvPr>
          <p:cNvPicPr>
            <a:picLocks noChangeAspect="1"/>
          </p:cNvPicPr>
          <p:nvPr/>
        </p:nvPicPr>
        <p:blipFill>
          <a:blip r:embed="rId6"/>
          <a:stretch>
            <a:fillRect/>
          </a:stretch>
        </p:blipFill>
        <p:spPr>
          <a:xfrm>
            <a:off x="3067373" y="5053715"/>
            <a:ext cx="1438406" cy="1469230"/>
          </a:xfrm>
          <a:prstGeom prst="rect">
            <a:avLst/>
          </a:prstGeom>
          <a:noFill/>
          <a:ln cap="flat">
            <a:noFill/>
          </a:ln>
        </p:spPr>
      </p:pic>
      <p:pic>
        <p:nvPicPr>
          <p:cNvPr id="7" name="Picture 5" descr="Icon&#10;&#10;Description automatically generated">
            <a:extLst>
              <a:ext uri="{FF2B5EF4-FFF2-40B4-BE49-F238E27FC236}">
                <a16:creationId xmlns:a16="http://schemas.microsoft.com/office/drawing/2014/main" id="{C2BDCC3D-810F-4B8B-AD59-2F530DBB32B9}"/>
              </a:ext>
            </a:extLst>
          </p:cNvPr>
          <p:cNvPicPr>
            <a:picLocks noChangeAspect="1"/>
          </p:cNvPicPr>
          <p:nvPr/>
        </p:nvPicPr>
        <p:blipFill>
          <a:blip r:embed="rId7"/>
          <a:stretch>
            <a:fillRect/>
          </a:stretch>
        </p:blipFill>
        <p:spPr>
          <a:xfrm>
            <a:off x="4183910" y="5212500"/>
            <a:ext cx="2115784" cy="1151650"/>
          </a:xfrm>
          <a:prstGeom prst="rect">
            <a:avLst/>
          </a:prstGeom>
          <a:noFill/>
          <a:ln cap="flat">
            <a:noFill/>
          </a:ln>
        </p:spPr>
      </p:pic>
      <p:pic>
        <p:nvPicPr>
          <p:cNvPr id="8" name="Picture 10" descr="Shape&#10;&#10;Description automatically generated">
            <a:extLst>
              <a:ext uri="{FF2B5EF4-FFF2-40B4-BE49-F238E27FC236}">
                <a16:creationId xmlns:a16="http://schemas.microsoft.com/office/drawing/2014/main" id="{6B53DC23-5519-4ABB-8AB9-066E60806C22}"/>
              </a:ext>
            </a:extLst>
          </p:cNvPr>
          <p:cNvPicPr>
            <a:picLocks noChangeAspect="1"/>
          </p:cNvPicPr>
          <p:nvPr/>
        </p:nvPicPr>
        <p:blipFill>
          <a:blip r:embed="rId6"/>
          <a:stretch>
            <a:fillRect/>
          </a:stretch>
        </p:blipFill>
        <p:spPr>
          <a:xfrm>
            <a:off x="5853668" y="5053715"/>
            <a:ext cx="1438406" cy="1469230"/>
          </a:xfrm>
          <a:prstGeom prst="rect">
            <a:avLst/>
          </a:prstGeom>
          <a:noFill/>
          <a:ln cap="flat">
            <a:noFill/>
          </a:ln>
        </p:spPr>
      </p:pic>
      <p:pic>
        <p:nvPicPr>
          <p:cNvPr id="9" name="Picture 16">
            <a:extLst>
              <a:ext uri="{FF2B5EF4-FFF2-40B4-BE49-F238E27FC236}">
                <a16:creationId xmlns:a16="http://schemas.microsoft.com/office/drawing/2014/main" id="{A7A4C0D4-046C-4CA1-BABA-124548F966AB}"/>
              </a:ext>
            </a:extLst>
          </p:cNvPr>
          <p:cNvPicPr>
            <a:picLocks noChangeAspect="1"/>
          </p:cNvPicPr>
          <p:nvPr/>
        </p:nvPicPr>
        <p:blipFill>
          <a:blip r:embed="rId8"/>
          <a:stretch>
            <a:fillRect/>
          </a:stretch>
        </p:blipFill>
        <p:spPr>
          <a:xfrm>
            <a:off x="7417301" y="5144597"/>
            <a:ext cx="1469230" cy="1469230"/>
          </a:xfrm>
          <a:prstGeom prst="rect">
            <a:avLst/>
          </a:prstGeom>
          <a:noFill/>
          <a:ln cap="flat">
            <a:noFill/>
          </a:ln>
        </p:spPr>
      </p:pic>
      <p:pic>
        <p:nvPicPr>
          <p:cNvPr id="10" name="Audio Recording 12 Nov 2020 at 12:53:53" descr="Audio Recording 12 Nov 2020 at 12:53:53">
            <a:extLst>
              <a:ext uri="{FF2B5EF4-FFF2-40B4-BE49-F238E27FC236}">
                <a16:creationId xmlns:a16="http://schemas.microsoft.com/office/drawing/2014/main" id="{BFCF0220-9544-4BA2-AB45-273B0F699A5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275880" y="5092220"/>
            <a:ext cx="812801" cy="812801"/>
          </a:xfrm>
          <a:prstGeom prst="rect">
            <a:avLst/>
          </a:prstGeom>
          <a:noFill/>
          <a:ln cap="flat">
            <a:noFill/>
          </a:ln>
        </p:spPr>
      </p:pic>
      <p:sp>
        <p:nvSpPr>
          <p:cNvPr id="11" name="TextBox 11">
            <a:extLst>
              <a:ext uri="{FF2B5EF4-FFF2-40B4-BE49-F238E27FC236}">
                <a16:creationId xmlns:a16="http://schemas.microsoft.com/office/drawing/2014/main" id="{0090426E-BA5F-429B-A76C-84549126C62C}"/>
              </a:ext>
            </a:extLst>
          </p:cNvPr>
          <p:cNvSpPr txBox="1"/>
          <p:nvPr/>
        </p:nvSpPr>
        <p:spPr>
          <a:xfrm>
            <a:off x="9469883" y="6329549"/>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Eduard Tenev - 18068235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A751A-51CB-470C-967F-BFC59F984D0F}"/>
              </a:ext>
            </a:extLst>
          </p:cNvPr>
          <p:cNvSpPr txBox="1">
            <a:spLocks noGrp="1"/>
          </p:cNvSpPr>
          <p:nvPr>
            <p:ph type="title"/>
          </p:nvPr>
        </p:nvSpPr>
        <p:spPr/>
        <p:txBody>
          <a:bodyPr/>
          <a:lstStyle/>
          <a:p>
            <a:pPr lvl="0"/>
            <a:r>
              <a:rPr lang="en-GB"/>
              <a:t>Tasks Completed</a:t>
            </a:r>
          </a:p>
        </p:txBody>
      </p:sp>
      <p:sp>
        <p:nvSpPr>
          <p:cNvPr id="3" name="Rectangle: Rounded Corners 3">
            <a:extLst>
              <a:ext uri="{FF2B5EF4-FFF2-40B4-BE49-F238E27FC236}">
                <a16:creationId xmlns:a16="http://schemas.microsoft.com/office/drawing/2014/main" id="{A3EE57A0-9327-43B1-BCA5-F1239D5BD45E}"/>
              </a:ext>
            </a:extLst>
          </p:cNvPr>
          <p:cNvSpPr/>
          <p:nvPr/>
        </p:nvSpPr>
        <p:spPr>
          <a:xfrm>
            <a:off x="919109" y="2272686"/>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Trello </a:t>
            </a:r>
          </a:p>
        </p:txBody>
      </p:sp>
      <p:sp>
        <p:nvSpPr>
          <p:cNvPr id="4" name="Rectangle: Rounded Corners 4">
            <a:extLst>
              <a:ext uri="{FF2B5EF4-FFF2-40B4-BE49-F238E27FC236}">
                <a16:creationId xmlns:a16="http://schemas.microsoft.com/office/drawing/2014/main" id="{2F6732C3-B6DF-4F56-B59D-25493400F84C}"/>
              </a:ext>
            </a:extLst>
          </p:cNvPr>
          <p:cNvSpPr/>
          <p:nvPr/>
        </p:nvSpPr>
        <p:spPr>
          <a:xfrm>
            <a:off x="3708010" y="2337041"/>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Github </a:t>
            </a:r>
          </a:p>
        </p:txBody>
      </p:sp>
      <p:sp>
        <p:nvSpPr>
          <p:cNvPr id="5" name="Rectangle: Rounded Corners 5">
            <a:extLst>
              <a:ext uri="{FF2B5EF4-FFF2-40B4-BE49-F238E27FC236}">
                <a16:creationId xmlns:a16="http://schemas.microsoft.com/office/drawing/2014/main" id="{51752B36-96AA-4A14-A4FB-5EDA46AFDDDD}"/>
              </a:ext>
            </a:extLst>
          </p:cNvPr>
          <p:cNvSpPr/>
          <p:nvPr/>
        </p:nvSpPr>
        <p:spPr>
          <a:xfrm>
            <a:off x="6496921" y="2337041"/>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LESPI </a:t>
            </a:r>
          </a:p>
        </p:txBody>
      </p:sp>
      <p:sp>
        <p:nvSpPr>
          <p:cNvPr id="6" name="Rectangle: Rounded Corners 6">
            <a:extLst>
              <a:ext uri="{FF2B5EF4-FFF2-40B4-BE49-F238E27FC236}">
                <a16:creationId xmlns:a16="http://schemas.microsoft.com/office/drawing/2014/main" id="{1EDD2889-EBF6-4FB5-9A5C-0601C57D96EE}"/>
              </a:ext>
            </a:extLst>
          </p:cNvPr>
          <p:cNvSpPr/>
          <p:nvPr/>
        </p:nvSpPr>
        <p:spPr>
          <a:xfrm>
            <a:off x="9285823" y="2272686"/>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GUI Designs </a:t>
            </a:r>
          </a:p>
        </p:txBody>
      </p:sp>
      <p:sp>
        <p:nvSpPr>
          <p:cNvPr id="7" name="Rectangle: Rounded Corners 7">
            <a:extLst>
              <a:ext uri="{FF2B5EF4-FFF2-40B4-BE49-F238E27FC236}">
                <a16:creationId xmlns:a16="http://schemas.microsoft.com/office/drawing/2014/main" id="{51DC821E-5ABF-49C1-85A7-437A5D689172}"/>
              </a:ext>
            </a:extLst>
          </p:cNvPr>
          <p:cNvSpPr/>
          <p:nvPr/>
        </p:nvSpPr>
        <p:spPr>
          <a:xfrm>
            <a:off x="3708010" y="3760433"/>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Flowcharts</a:t>
            </a:r>
          </a:p>
        </p:txBody>
      </p:sp>
      <p:sp>
        <p:nvSpPr>
          <p:cNvPr id="8" name="Rectangle: Rounded Corners 8">
            <a:extLst>
              <a:ext uri="{FF2B5EF4-FFF2-40B4-BE49-F238E27FC236}">
                <a16:creationId xmlns:a16="http://schemas.microsoft.com/office/drawing/2014/main" id="{8877DC04-D8FF-4166-BCE1-6102ABA86380}"/>
              </a:ext>
            </a:extLst>
          </p:cNvPr>
          <p:cNvSpPr/>
          <p:nvPr/>
        </p:nvSpPr>
        <p:spPr>
          <a:xfrm>
            <a:off x="919109" y="3760433"/>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Tkinter Research </a:t>
            </a:r>
          </a:p>
        </p:txBody>
      </p:sp>
      <p:sp>
        <p:nvSpPr>
          <p:cNvPr id="9" name="Rectangle: Rounded Corners 9">
            <a:extLst>
              <a:ext uri="{FF2B5EF4-FFF2-40B4-BE49-F238E27FC236}">
                <a16:creationId xmlns:a16="http://schemas.microsoft.com/office/drawing/2014/main" id="{08F48AE6-B1EC-45EE-BC89-CCB3C4C071F3}"/>
              </a:ext>
            </a:extLst>
          </p:cNvPr>
          <p:cNvSpPr/>
          <p:nvPr/>
        </p:nvSpPr>
        <p:spPr>
          <a:xfrm>
            <a:off x="6496921" y="3760433"/>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Quality Assurance Doc</a:t>
            </a:r>
          </a:p>
        </p:txBody>
      </p:sp>
      <p:sp>
        <p:nvSpPr>
          <p:cNvPr id="10" name="Rectangle: Rounded Corners 10">
            <a:extLst>
              <a:ext uri="{FF2B5EF4-FFF2-40B4-BE49-F238E27FC236}">
                <a16:creationId xmlns:a16="http://schemas.microsoft.com/office/drawing/2014/main" id="{B709A5A9-2CA8-47A1-9F68-4CA4F09FED12}"/>
              </a:ext>
            </a:extLst>
          </p:cNvPr>
          <p:cNvSpPr/>
          <p:nvPr/>
        </p:nvSpPr>
        <p:spPr>
          <a:xfrm>
            <a:off x="9285823" y="3760433"/>
            <a:ext cx="1761582" cy="1091958"/>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4B54B"/>
          </a:solidFill>
          <a:ln w="19046" cap="rnd">
            <a:solidFill>
              <a:srgbClr val="B38435"/>
            </a:solidFill>
            <a:prstDash val="solid"/>
            <a:miter/>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entury Gothic"/>
              </a:rPr>
              <a:t>SQLite Research</a:t>
            </a:r>
          </a:p>
        </p:txBody>
      </p:sp>
      <p:pic>
        <p:nvPicPr>
          <p:cNvPr id="11" name="Task Completed">
            <a:extLst>
              <a:ext uri="{FF2B5EF4-FFF2-40B4-BE49-F238E27FC236}">
                <a16:creationId xmlns:a16="http://schemas.microsoft.com/office/drawing/2014/main" id="{F58ECD53-11A9-41F9-8D8F-F73EC03634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08" y="5445928"/>
            <a:ext cx="609603" cy="609603"/>
          </a:xfrm>
          <a:prstGeom prst="rect">
            <a:avLst/>
          </a:prstGeom>
          <a:noFill/>
          <a:ln cap="flat">
            <a:noFill/>
          </a:ln>
        </p:spPr>
      </p:pic>
      <p:sp>
        <p:nvSpPr>
          <p:cNvPr id="12" name="TextBox 11">
            <a:extLst>
              <a:ext uri="{FF2B5EF4-FFF2-40B4-BE49-F238E27FC236}">
                <a16:creationId xmlns:a16="http://schemas.microsoft.com/office/drawing/2014/main" id="{AF6C4AF6-7E55-42E5-92F3-512167D9F4CA}"/>
              </a:ext>
            </a:extLst>
          </p:cNvPr>
          <p:cNvSpPr txBox="1"/>
          <p:nvPr/>
        </p:nvSpPr>
        <p:spPr>
          <a:xfrm>
            <a:off x="9576575" y="6220617"/>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Harry Pearce – 18136044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6A2F-AB3B-42FE-9CEA-D3B6A36F9029}"/>
              </a:ext>
            </a:extLst>
          </p:cNvPr>
          <p:cNvSpPr txBox="1">
            <a:spLocks noGrp="1"/>
          </p:cNvSpPr>
          <p:nvPr>
            <p:ph type="title"/>
          </p:nvPr>
        </p:nvSpPr>
        <p:spPr>
          <a:xfrm>
            <a:off x="212972" y="356469"/>
            <a:ext cx="6155740" cy="1400531"/>
          </a:xfrm>
        </p:spPr>
        <p:txBody>
          <a:bodyPr/>
          <a:lstStyle/>
          <a:p>
            <a:pPr lvl="0"/>
            <a:r>
              <a:rPr lang="en-GB"/>
              <a:t>Quality Assurance – </a:t>
            </a:r>
            <a:br>
              <a:rPr lang="en-GB"/>
            </a:br>
            <a:r>
              <a:rPr lang="en-GB"/>
              <a:t>Design and Installation </a:t>
            </a:r>
          </a:p>
        </p:txBody>
      </p:sp>
      <p:sp>
        <p:nvSpPr>
          <p:cNvPr id="3" name="Content Placeholder 2">
            <a:extLst>
              <a:ext uri="{FF2B5EF4-FFF2-40B4-BE49-F238E27FC236}">
                <a16:creationId xmlns:a16="http://schemas.microsoft.com/office/drawing/2014/main" id="{90C33F82-ACDA-44B1-9DCC-4DFECF8DED58}"/>
              </a:ext>
            </a:extLst>
          </p:cNvPr>
          <p:cNvSpPr txBox="1">
            <a:spLocks noGrp="1"/>
          </p:cNvSpPr>
          <p:nvPr>
            <p:ph idx="1"/>
          </p:nvPr>
        </p:nvSpPr>
        <p:spPr>
          <a:xfrm>
            <a:off x="1103315" y="2052919"/>
            <a:ext cx="6155740" cy="4195477"/>
          </a:xfrm>
        </p:spPr>
        <p:txBody>
          <a:bodyPr/>
          <a:lstStyle/>
          <a:p>
            <a:pPr lvl="0"/>
            <a:r>
              <a:rPr lang="en-GB"/>
              <a:t>I work some parts of quality assurance that ensure the application design and installation easy. I pointing out some main design that we need to achieve before polish the finish product. I made a specific point for design that make thing easier for GUI designer simple.</a:t>
            </a:r>
          </a:p>
        </p:txBody>
      </p:sp>
      <p:pic>
        <p:nvPicPr>
          <p:cNvPr id="4" name="Picture 4" descr="RobotStudio downloads - RobotStudio - ABB Robotics">
            <a:extLst>
              <a:ext uri="{FF2B5EF4-FFF2-40B4-BE49-F238E27FC236}">
                <a16:creationId xmlns:a16="http://schemas.microsoft.com/office/drawing/2014/main" id="{34100C95-6471-4064-82F4-19A249868C18}"/>
              </a:ext>
            </a:extLst>
          </p:cNvPr>
          <p:cNvPicPr>
            <a:picLocks noChangeAspect="1"/>
          </p:cNvPicPr>
          <p:nvPr/>
        </p:nvPicPr>
        <p:blipFill>
          <a:blip r:embed="rId4"/>
          <a:srcRect l="34511" t="17282" r="33590" b="-1"/>
          <a:stretch>
            <a:fillRect/>
          </a:stretch>
        </p:blipFill>
        <p:spPr>
          <a:xfrm>
            <a:off x="8382003" y="1796741"/>
            <a:ext cx="2517855" cy="3264526"/>
          </a:xfrm>
          <a:prstGeom prst="rect">
            <a:avLst/>
          </a:prstGeom>
          <a:noFill/>
          <a:ln cap="flat">
            <a:noFill/>
          </a:ln>
        </p:spPr>
      </p:pic>
      <p:pic>
        <p:nvPicPr>
          <p:cNvPr id="5" name="Quality Assurance">
            <a:extLst>
              <a:ext uri="{FF2B5EF4-FFF2-40B4-BE49-F238E27FC236}">
                <a16:creationId xmlns:a16="http://schemas.microsoft.com/office/drawing/2014/main" id="{6A388080-AA8A-4D84-98C0-477A90816B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25615" y="5494053"/>
            <a:ext cx="609603" cy="609603"/>
          </a:xfrm>
          <a:prstGeom prst="rect">
            <a:avLst/>
          </a:prstGeom>
          <a:noFill/>
          <a:ln cap="flat">
            <a:noFill/>
          </a:ln>
        </p:spPr>
      </p:pic>
      <p:sp>
        <p:nvSpPr>
          <p:cNvPr id="6" name="TextBox 6">
            <a:extLst>
              <a:ext uri="{FF2B5EF4-FFF2-40B4-BE49-F238E27FC236}">
                <a16:creationId xmlns:a16="http://schemas.microsoft.com/office/drawing/2014/main" id="{517E0F5D-2665-423C-8ABD-1BD0353AB75E}"/>
              </a:ext>
            </a:extLst>
          </p:cNvPr>
          <p:cNvSpPr txBox="1"/>
          <p:nvPr/>
        </p:nvSpPr>
        <p:spPr>
          <a:xfrm>
            <a:off x="9341546" y="6248396"/>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Harry Pearce – 18136044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2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EE81E-D517-404A-AA5F-3885DD6FCF5C}"/>
              </a:ext>
            </a:extLst>
          </p:cNvPr>
          <p:cNvSpPr txBox="1">
            <a:spLocks noGrp="1"/>
          </p:cNvSpPr>
          <p:nvPr>
            <p:ph type="title"/>
          </p:nvPr>
        </p:nvSpPr>
        <p:spPr>
          <a:xfrm>
            <a:off x="212972" y="356469"/>
            <a:ext cx="6155740" cy="1400531"/>
          </a:xfrm>
        </p:spPr>
        <p:txBody>
          <a:bodyPr/>
          <a:lstStyle/>
          <a:p>
            <a:pPr lvl="0"/>
            <a:r>
              <a:rPr lang="en-GB"/>
              <a:t>Quality Assurance – </a:t>
            </a:r>
            <a:br>
              <a:rPr lang="en-GB"/>
            </a:br>
            <a:r>
              <a:rPr lang="en-GB"/>
              <a:t>Database</a:t>
            </a:r>
          </a:p>
        </p:txBody>
      </p:sp>
      <p:sp>
        <p:nvSpPr>
          <p:cNvPr id="3" name="Content Placeholder 2">
            <a:extLst>
              <a:ext uri="{FF2B5EF4-FFF2-40B4-BE49-F238E27FC236}">
                <a16:creationId xmlns:a16="http://schemas.microsoft.com/office/drawing/2014/main" id="{95BC4457-CE23-47B4-9F1E-99CF3F151E8E}"/>
              </a:ext>
            </a:extLst>
          </p:cNvPr>
          <p:cNvSpPr txBox="1">
            <a:spLocks noGrp="1"/>
          </p:cNvSpPr>
          <p:nvPr>
            <p:ph idx="1"/>
          </p:nvPr>
        </p:nvSpPr>
        <p:spPr>
          <a:xfrm>
            <a:off x="1103315" y="2052919"/>
            <a:ext cx="6155740" cy="4195477"/>
          </a:xfrm>
        </p:spPr>
        <p:txBody>
          <a:bodyPr/>
          <a:lstStyle/>
          <a:p>
            <a:pPr lvl="0">
              <a:lnSpc>
                <a:spcPct val="90000"/>
              </a:lnSpc>
            </a:pPr>
            <a:r>
              <a:rPr lang="en-GB" sz="1900"/>
              <a:t>As a team we decided to use SQLite database management software. Why we choose this software is because is a free open source so we don’t need commercial licence to use it. It is very light in comparison with other database management systems . It can be used on a broad range of platforms such as Windows, Mac OS, Linux and Unix. And not on the last place the SQLite database is contained on a single file on the computer disc storage with all the database objects included in the file and removes the need of dedicated server. </a:t>
            </a:r>
          </a:p>
          <a:p>
            <a:pPr lvl="0">
              <a:lnSpc>
                <a:spcPct val="90000"/>
              </a:lnSpc>
            </a:pPr>
            <a:r>
              <a:rPr lang="en-GB" sz="1900"/>
              <a:t>The data set for our database will be provided by our project manager Shaily Jain.</a:t>
            </a:r>
          </a:p>
        </p:txBody>
      </p:sp>
      <p:pic>
        <p:nvPicPr>
          <p:cNvPr id="4" name="Picture 5" descr="Logo, company name&#10;&#10;Description automatically generated">
            <a:extLst>
              <a:ext uri="{FF2B5EF4-FFF2-40B4-BE49-F238E27FC236}">
                <a16:creationId xmlns:a16="http://schemas.microsoft.com/office/drawing/2014/main" id="{4CD06951-14E5-4FE6-BDFB-A36DAE2BBC2B}"/>
              </a:ext>
            </a:extLst>
          </p:cNvPr>
          <p:cNvPicPr>
            <a:picLocks noChangeAspect="1"/>
          </p:cNvPicPr>
          <p:nvPr/>
        </p:nvPicPr>
        <p:blipFill>
          <a:blip r:embed="rId4"/>
          <a:stretch>
            <a:fillRect/>
          </a:stretch>
        </p:blipFill>
        <p:spPr>
          <a:xfrm>
            <a:off x="7859990" y="1757001"/>
            <a:ext cx="2963104" cy="1400531"/>
          </a:xfrm>
          <a:prstGeom prst="rect">
            <a:avLst/>
          </a:prstGeom>
          <a:noFill/>
          <a:ln cap="flat">
            <a:noFill/>
          </a:ln>
        </p:spPr>
      </p:pic>
      <p:pic>
        <p:nvPicPr>
          <p:cNvPr id="5" name="Picture 8">
            <a:extLst>
              <a:ext uri="{FF2B5EF4-FFF2-40B4-BE49-F238E27FC236}">
                <a16:creationId xmlns:a16="http://schemas.microsoft.com/office/drawing/2014/main" id="{A025F42A-308C-44EE-87AF-25D74CFE09F8}"/>
              </a:ext>
            </a:extLst>
          </p:cNvPr>
          <p:cNvPicPr>
            <a:picLocks noChangeAspect="1"/>
          </p:cNvPicPr>
          <p:nvPr/>
        </p:nvPicPr>
        <p:blipFill>
          <a:blip r:embed="rId5">
            <a:grayscl/>
          </a:blip>
          <a:stretch>
            <a:fillRect/>
          </a:stretch>
        </p:blipFill>
        <p:spPr>
          <a:xfrm>
            <a:off x="8606927" y="3302264"/>
            <a:ext cx="1469230" cy="1469230"/>
          </a:xfrm>
          <a:prstGeom prst="rect">
            <a:avLst/>
          </a:prstGeom>
          <a:noFill/>
          <a:ln cap="flat">
            <a:noFill/>
          </a:ln>
        </p:spPr>
      </p:pic>
      <p:pic>
        <p:nvPicPr>
          <p:cNvPr id="6" name="Audio Recording 12 Nov 2020 at 12:56:50" descr="Audio Recording 12 Nov 2020 at 12:56:50">
            <a:extLst>
              <a:ext uri="{FF2B5EF4-FFF2-40B4-BE49-F238E27FC236}">
                <a16:creationId xmlns:a16="http://schemas.microsoft.com/office/drawing/2014/main" id="{B040B4A9-7583-48D4-9A92-0F673BA92F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16698" y="5435595"/>
            <a:ext cx="812801" cy="812801"/>
          </a:xfrm>
          <a:prstGeom prst="rect">
            <a:avLst/>
          </a:prstGeom>
          <a:noFill/>
          <a:ln cap="flat">
            <a:noFill/>
          </a:ln>
        </p:spPr>
      </p:pic>
      <p:sp>
        <p:nvSpPr>
          <p:cNvPr id="7" name="TextBox 11">
            <a:extLst>
              <a:ext uri="{FF2B5EF4-FFF2-40B4-BE49-F238E27FC236}">
                <a16:creationId xmlns:a16="http://schemas.microsoft.com/office/drawing/2014/main" id="{7AEFD3D5-7D3C-4C4D-A98F-C74EBD77744E}"/>
              </a:ext>
            </a:extLst>
          </p:cNvPr>
          <p:cNvSpPr txBox="1"/>
          <p:nvPr/>
        </p:nvSpPr>
        <p:spPr>
          <a:xfrm>
            <a:off x="9469883" y="6329549"/>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Eduard Tenev - 18068235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E253B-64B9-4460-97DC-98D204013048}"/>
              </a:ext>
            </a:extLst>
          </p:cNvPr>
          <p:cNvSpPr txBox="1">
            <a:spLocks noGrp="1"/>
          </p:cNvSpPr>
          <p:nvPr>
            <p:ph type="title"/>
          </p:nvPr>
        </p:nvSpPr>
        <p:spPr/>
        <p:txBody>
          <a:bodyPr/>
          <a:lstStyle/>
          <a:p>
            <a:pPr lvl="0"/>
            <a:r>
              <a:rPr lang="en-GB"/>
              <a:t>Flowchart – User Verification</a:t>
            </a:r>
          </a:p>
        </p:txBody>
      </p:sp>
      <p:sp>
        <p:nvSpPr>
          <p:cNvPr id="3" name="Content Placeholder 2">
            <a:extLst>
              <a:ext uri="{FF2B5EF4-FFF2-40B4-BE49-F238E27FC236}">
                <a16:creationId xmlns:a16="http://schemas.microsoft.com/office/drawing/2014/main" id="{F6031BF3-6626-409C-B7C0-35B54424A03F}"/>
              </a:ext>
            </a:extLst>
          </p:cNvPr>
          <p:cNvSpPr txBox="1">
            <a:spLocks noGrp="1"/>
          </p:cNvSpPr>
          <p:nvPr>
            <p:ph idx="1"/>
          </p:nvPr>
        </p:nvSpPr>
        <p:spPr/>
        <p:txBody>
          <a:bodyPr/>
          <a:lstStyle/>
          <a:p>
            <a:pPr lvl="0"/>
            <a:r>
              <a:rPr lang="en-GB"/>
              <a:t>Komal</a:t>
            </a:r>
          </a:p>
        </p:txBody>
      </p:sp>
      <p:pic>
        <p:nvPicPr>
          <p:cNvPr id="4" name="Picture 3">
            <a:extLst>
              <a:ext uri="{FF2B5EF4-FFF2-40B4-BE49-F238E27FC236}">
                <a16:creationId xmlns:a16="http://schemas.microsoft.com/office/drawing/2014/main" id="{DFE0F332-95D9-479F-9DF2-3AF591B3CA6C}"/>
              </a:ext>
            </a:extLst>
          </p:cNvPr>
          <p:cNvPicPr>
            <a:picLocks noChangeAspect="1"/>
          </p:cNvPicPr>
          <p:nvPr/>
        </p:nvPicPr>
        <p:blipFill>
          <a:blip r:embed="rId2"/>
          <a:stretch>
            <a:fillRect/>
          </a:stretch>
        </p:blipFill>
        <p:spPr>
          <a:xfrm>
            <a:off x="5859795" y="1853251"/>
            <a:ext cx="5461043" cy="3586788"/>
          </a:xfrm>
          <a:prstGeom prst="rect">
            <a:avLst/>
          </a:prstGeom>
          <a:noFill/>
          <a:ln cap="flat">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CB0AD-0704-4C02-B25D-CDF73DC5C2A6}"/>
              </a:ext>
            </a:extLst>
          </p:cNvPr>
          <p:cNvSpPr txBox="1">
            <a:spLocks noGrp="1"/>
          </p:cNvSpPr>
          <p:nvPr>
            <p:ph type="title"/>
          </p:nvPr>
        </p:nvSpPr>
        <p:spPr>
          <a:xfrm>
            <a:off x="700732" y="256333"/>
            <a:ext cx="4290392" cy="1904996"/>
          </a:xfrm>
        </p:spPr>
        <p:txBody>
          <a:bodyPr/>
          <a:lstStyle/>
          <a:p>
            <a:pPr lvl="0"/>
            <a:r>
              <a:rPr lang="en-GB"/>
              <a:t>Flowchart – </a:t>
            </a:r>
            <a:br>
              <a:rPr lang="en-GB"/>
            </a:br>
            <a:r>
              <a:rPr lang="en-GB"/>
              <a:t>User Interaction</a:t>
            </a:r>
          </a:p>
        </p:txBody>
      </p:sp>
      <p:sp>
        <p:nvSpPr>
          <p:cNvPr id="3" name="Content Placeholder 2">
            <a:extLst>
              <a:ext uri="{FF2B5EF4-FFF2-40B4-BE49-F238E27FC236}">
                <a16:creationId xmlns:a16="http://schemas.microsoft.com/office/drawing/2014/main" id="{10A9EE23-CAC5-4B0C-BC37-635E433AE594}"/>
              </a:ext>
            </a:extLst>
          </p:cNvPr>
          <p:cNvSpPr txBox="1">
            <a:spLocks noGrp="1"/>
          </p:cNvSpPr>
          <p:nvPr>
            <p:ph idx="1"/>
          </p:nvPr>
        </p:nvSpPr>
        <p:spPr>
          <a:xfrm>
            <a:off x="700732" y="2380320"/>
            <a:ext cx="4290392" cy="3041916"/>
          </a:xfrm>
        </p:spPr>
        <p:txBody>
          <a:bodyPr/>
          <a:lstStyle/>
          <a:p>
            <a:pPr lvl="0"/>
            <a:r>
              <a:rPr lang="en-GB"/>
              <a:t>This flowchart shows the decisions and processes that occur post user verification</a:t>
            </a:r>
          </a:p>
          <a:p>
            <a:pPr lvl="0"/>
            <a:r>
              <a:rPr lang="en-GB"/>
              <a:t>All buttons presses and searches have been taken into consideration </a:t>
            </a:r>
          </a:p>
          <a:p>
            <a:pPr lvl="0"/>
            <a:r>
              <a:rPr lang="en-GB"/>
              <a:t>Taken use of database calls </a:t>
            </a:r>
          </a:p>
        </p:txBody>
      </p:sp>
      <p:pic>
        <p:nvPicPr>
          <p:cNvPr id="4" name="Picture 6" descr="Diagram&#10;&#10;Description automatically generated">
            <a:extLst>
              <a:ext uri="{FF2B5EF4-FFF2-40B4-BE49-F238E27FC236}">
                <a16:creationId xmlns:a16="http://schemas.microsoft.com/office/drawing/2014/main" id="{65BBE336-3631-4297-981A-45CE085A9DC6}"/>
              </a:ext>
            </a:extLst>
          </p:cNvPr>
          <p:cNvPicPr>
            <a:picLocks noChangeAspect="1"/>
          </p:cNvPicPr>
          <p:nvPr/>
        </p:nvPicPr>
        <p:blipFill>
          <a:blip r:embed="rId4"/>
          <a:stretch>
            <a:fillRect/>
          </a:stretch>
        </p:blipFill>
        <p:spPr>
          <a:xfrm>
            <a:off x="5282059" y="450543"/>
            <a:ext cx="6526529" cy="5092065"/>
          </a:xfrm>
          <a:prstGeom prst="rect">
            <a:avLst/>
          </a:prstGeom>
          <a:noFill/>
          <a:ln cap="flat">
            <a:noFill/>
          </a:ln>
          <a:effectLst>
            <a:outerShdw dist="38096" dir="2700000" algn="tl">
              <a:srgbClr val="000000">
                <a:alpha val="40000"/>
              </a:srgbClr>
            </a:outerShdw>
          </a:effectLst>
        </p:spPr>
      </p:pic>
      <p:pic>
        <p:nvPicPr>
          <p:cNvPr id="5" name="Recorded Sound">
            <a:extLst>
              <a:ext uri="{FF2B5EF4-FFF2-40B4-BE49-F238E27FC236}">
                <a16:creationId xmlns:a16="http://schemas.microsoft.com/office/drawing/2014/main" id="{13B8A461-1A97-4E50-931F-3E6A76EFEA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53951" y="5725524"/>
            <a:ext cx="609603" cy="609603"/>
          </a:xfrm>
          <a:prstGeom prst="rect">
            <a:avLst/>
          </a:prstGeom>
          <a:noFill/>
          <a:ln cap="flat">
            <a:noFill/>
          </a:ln>
        </p:spPr>
      </p:pic>
      <p:sp>
        <p:nvSpPr>
          <p:cNvPr id="6" name="TextBox 5">
            <a:extLst>
              <a:ext uri="{FF2B5EF4-FFF2-40B4-BE49-F238E27FC236}">
                <a16:creationId xmlns:a16="http://schemas.microsoft.com/office/drawing/2014/main" id="{3D5A688B-5526-4C8E-BA96-26B1C5AB7045}"/>
              </a:ext>
            </a:extLst>
          </p:cNvPr>
          <p:cNvSpPr txBox="1"/>
          <p:nvPr/>
        </p:nvSpPr>
        <p:spPr>
          <a:xfrm>
            <a:off x="9469883" y="6329549"/>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Jessica Fealy- 18024092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77203-0206-4427-BEE4-C7EC723508B6}"/>
              </a:ext>
            </a:extLst>
          </p:cNvPr>
          <p:cNvSpPr txBox="1">
            <a:spLocks noGrp="1"/>
          </p:cNvSpPr>
          <p:nvPr>
            <p:ph type="title"/>
          </p:nvPr>
        </p:nvSpPr>
        <p:spPr/>
        <p:txBody>
          <a:bodyPr/>
          <a:lstStyle/>
          <a:p>
            <a:pPr lvl="0"/>
            <a:r>
              <a:rPr lang="en-GB"/>
              <a:t>GUI Mock-Up</a:t>
            </a:r>
          </a:p>
        </p:txBody>
      </p:sp>
      <p:sp>
        <p:nvSpPr>
          <p:cNvPr id="3" name="Title 1">
            <a:extLst>
              <a:ext uri="{FF2B5EF4-FFF2-40B4-BE49-F238E27FC236}">
                <a16:creationId xmlns:a16="http://schemas.microsoft.com/office/drawing/2014/main" id="{EE136318-A0D6-454E-9630-ADFAB0F55172}"/>
              </a:ext>
            </a:extLst>
          </p:cNvPr>
          <p:cNvSpPr txBox="1"/>
          <p:nvPr/>
        </p:nvSpPr>
        <p:spPr>
          <a:xfrm>
            <a:off x="10287000" y="6580836"/>
            <a:ext cx="1904996" cy="277163"/>
          </a:xfrm>
          <a:prstGeom prst="rect">
            <a:avLst/>
          </a:prstGeom>
          <a:noFill/>
          <a:ln cap="flat">
            <a:noFill/>
          </a:ln>
        </p:spPr>
        <p:txBody>
          <a:bodyPr vert="horz" wrap="square" lIns="91440" tIns="45720" rIns="91440" bIns="45720" anchor="t"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1200" cap="none" spc="0" baseline="0">
                <a:solidFill>
                  <a:srgbClr val="EBEBEB"/>
                </a:solidFill>
                <a:uFillTx/>
                <a:latin typeface="Century Gothic"/>
              </a:rPr>
              <a:t>Ben Harrison - 18142915</a:t>
            </a:r>
          </a:p>
        </p:txBody>
      </p:sp>
      <p:pic>
        <p:nvPicPr>
          <p:cNvPr id="4" name="Picture 8" descr="Graphical user interface&#10;&#10;Description automatically generated">
            <a:extLst>
              <a:ext uri="{FF2B5EF4-FFF2-40B4-BE49-F238E27FC236}">
                <a16:creationId xmlns:a16="http://schemas.microsoft.com/office/drawing/2014/main" id="{71980E60-A5C1-4D9C-BF89-FD4FF3BC5733}"/>
              </a:ext>
            </a:extLst>
          </p:cNvPr>
          <p:cNvPicPr>
            <a:picLocks noChangeAspect="1"/>
          </p:cNvPicPr>
          <p:nvPr/>
        </p:nvPicPr>
        <p:blipFill>
          <a:blip r:embed="rId5"/>
          <a:srcRect l="3313" t="11564" r="76" b="12381"/>
          <a:stretch>
            <a:fillRect/>
          </a:stretch>
        </p:blipFill>
        <p:spPr>
          <a:xfrm>
            <a:off x="550377" y="3622514"/>
            <a:ext cx="5545625" cy="2782766"/>
          </a:xfrm>
          <a:prstGeom prst="rect">
            <a:avLst/>
          </a:prstGeom>
          <a:noFill/>
          <a:ln cap="flat">
            <a:noFill/>
          </a:ln>
          <a:effectLst>
            <a:outerShdw dist="38096" dir="2700000" algn="tl">
              <a:srgbClr val="000000">
                <a:alpha val="40000"/>
              </a:srgbClr>
            </a:outerShdw>
          </a:effectLst>
        </p:spPr>
      </p:pic>
      <p:pic>
        <p:nvPicPr>
          <p:cNvPr id="5" name="Picture 10" descr="Graphical user interface&#10;&#10;Description automatically generated">
            <a:extLst>
              <a:ext uri="{FF2B5EF4-FFF2-40B4-BE49-F238E27FC236}">
                <a16:creationId xmlns:a16="http://schemas.microsoft.com/office/drawing/2014/main" id="{E6360689-92C2-496F-AD4A-3B2FEEC07EB6}"/>
              </a:ext>
            </a:extLst>
          </p:cNvPr>
          <p:cNvPicPr>
            <a:picLocks noChangeAspect="1"/>
          </p:cNvPicPr>
          <p:nvPr/>
        </p:nvPicPr>
        <p:blipFill>
          <a:blip r:embed="rId6"/>
          <a:srcRect l="1588" t="1700" r="1518" b="4557"/>
          <a:stretch>
            <a:fillRect/>
          </a:stretch>
        </p:blipFill>
        <p:spPr>
          <a:xfrm>
            <a:off x="7249884" y="3475808"/>
            <a:ext cx="4391735" cy="2929472"/>
          </a:xfrm>
          <a:prstGeom prst="rect">
            <a:avLst/>
          </a:prstGeom>
          <a:noFill/>
          <a:ln cap="flat">
            <a:noFill/>
          </a:ln>
          <a:effectLst>
            <a:outerShdw dist="38096" dir="2700000" algn="tl">
              <a:srgbClr val="000000">
                <a:alpha val="40000"/>
              </a:srgbClr>
            </a:outerShdw>
          </a:effectLst>
        </p:spPr>
      </p:pic>
      <p:pic>
        <p:nvPicPr>
          <p:cNvPr id="6" name="Picture 12" descr="Graphical user interface, application&#10;&#10;Description automatically generated">
            <a:extLst>
              <a:ext uri="{FF2B5EF4-FFF2-40B4-BE49-F238E27FC236}">
                <a16:creationId xmlns:a16="http://schemas.microsoft.com/office/drawing/2014/main" id="{96C69E49-27D4-4D87-9DFB-DD3F87E6FC6C}"/>
              </a:ext>
            </a:extLst>
          </p:cNvPr>
          <p:cNvPicPr>
            <a:picLocks noChangeAspect="1"/>
          </p:cNvPicPr>
          <p:nvPr/>
        </p:nvPicPr>
        <p:blipFill>
          <a:blip r:embed="rId7"/>
          <a:srcRect l="2576" t="2056" r="2049" b="3655"/>
          <a:stretch>
            <a:fillRect/>
          </a:stretch>
        </p:blipFill>
        <p:spPr>
          <a:xfrm>
            <a:off x="9476923" y="1310856"/>
            <a:ext cx="2164704" cy="1353668"/>
          </a:xfrm>
          <a:prstGeom prst="rect">
            <a:avLst/>
          </a:prstGeom>
          <a:noFill/>
          <a:ln cap="flat">
            <a:noFill/>
          </a:ln>
          <a:effectLst>
            <a:outerShdw dist="38096" dir="2700000" algn="tl">
              <a:srgbClr val="000000">
                <a:alpha val="40000"/>
              </a:srgbClr>
            </a:outerShdw>
          </a:effectLst>
        </p:spPr>
      </p:pic>
      <p:sp>
        <p:nvSpPr>
          <p:cNvPr id="7" name="TextBox 21">
            <a:extLst>
              <a:ext uri="{FF2B5EF4-FFF2-40B4-BE49-F238E27FC236}">
                <a16:creationId xmlns:a16="http://schemas.microsoft.com/office/drawing/2014/main" id="{B102E795-0C9E-4033-B784-E87757ECEEDE}"/>
              </a:ext>
            </a:extLst>
          </p:cNvPr>
          <p:cNvSpPr txBox="1"/>
          <p:nvPr/>
        </p:nvSpPr>
        <p:spPr>
          <a:xfrm>
            <a:off x="651025" y="1350660"/>
            <a:ext cx="5444977" cy="175432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2F2F2"/>
                </a:solidFill>
                <a:uFillTx/>
                <a:latin typeface="Calibri"/>
              </a:rPr>
              <a:t>A GUI Mock-Up was created and annotated by Jessica. We discussed how we wanted the system to be laid out and Jessica visualised it. We used this mock-up to create things like flow diagrams, guide research into Tkinter and SQLite and it helped me design the realistic mock-up in Visual Studio.</a:t>
            </a:r>
          </a:p>
        </p:txBody>
      </p:sp>
      <p:sp>
        <p:nvSpPr>
          <p:cNvPr id="8" name="TextBox 23">
            <a:extLst>
              <a:ext uri="{FF2B5EF4-FFF2-40B4-BE49-F238E27FC236}">
                <a16:creationId xmlns:a16="http://schemas.microsoft.com/office/drawing/2014/main" id="{7B89E905-E583-4548-A9FC-E9023C13F237}"/>
              </a:ext>
            </a:extLst>
          </p:cNvPr>
          <p:cNvSpPr txBox="1"/>
          <p:nvPr/>
        </p:nvSpPr>
        <p:spPr>
          <a:xfrm>
            <a:off x="7249884" y="1367348"/>
            <a:ext cx="2164704" cy="1323438"/>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a:solidFill>
                  <a:srgbClr val="F2F2F2"/>
                </a:solidFill>
                <a:uFillTx/>
                <a:latin typeface="Calibri"/>
              </a:rPr>
              <a:t>I created this realistic mock-up to give our team a better idea of what our program will look like on a computer. </a:t>
            </a:r>
          </a:p>
        </p:txBody>
      </p:sp>
      <p:sp>
        <p:nvSpPr>
          <p:cNvPr id="9" name="TextBox 25">
            <a:extLst>
              <a:ext uri="{FF2B5EF4-FFF2-40B4-BE49-F238E27FC236}">
                <a16:creationId xmlns:a16="http://schemas.microsoft.com/office/drawing/2014/main" id="{E07BDF54-B9B4-4990-B969-64758EBD1957}"/>
              </a:ext>
            </a:extLst>
          </p:cNvPr>
          <p:cNvSpPr txBox="1"/>
          <p:nvPr/>
        </p:nvSpPr>
        <p:spPr>
          <a:xfrm>
            <a:off x="7242852" y="2634962"/>
            <a:ext cx="4398776"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a:solidFill>
                  <a:srgbClr val="F2F2F2"/>
                </a:solidFill>
                <a:uFillTx/>
                <a:latin typeface="Calibri"/>
              </a:rPr>
              <a:t>Although our system will be created in Python, I used C# Windows Forms to create this as it was a quick and easy way to visualise our future plans.</a:t>
            </a:r>
          </a:p>
        </p:txBody>
      </p:sp>
      <p:pic>
        <p:nvPicPr>
          <p:cNvPr id="10" name="Mock-Up Voice Over">
            <a:extLst>
              <a:ext uri="{FF2B5EF4-FFF2-40B4-BE49-F238E27FC236}">
                <a16:creationId xmlns:a16="http://schemas.microsoft.com/office/drawing/2014/main" id="{E5AB75D7-60B7-402C-9911-23EF810767E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57509" y="596883"/>
            <a:ext cx="609603" cy="609603"/>
          </a:xfrm>
          <a:prstGeom prst="rect">
            <a:avLst/>
          </a:prstGeom>
          <a:noFill/>
          <a:ln cap="flat">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10"/>
                                        </p:tgtEl>
                                      </p:cBhvr>
                                    </p:cmd>
                                  </p:childTnLst>
                                </p:cTn>
                              </p:par>
                              <p:par>
                                <p:cTn id="7" presetID="10"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ppt_x</p:attrName>
                                        </p:attrNameLst>
                                      </p:cBhvr>
                                      <p:tavLst>
                                        <p:tav tm="0">
                                          <p:val>
                                            <p:strVal val="#ppt_x"/>
                                          </p:val>
                                        </p:tav>
                                        <p:tav tm="100000">
                                          <p:val>
                                            <p:strVal val="#ppt_x"/>
                                          </p:val>
                                        </p:tav>
                                      </p:tavLst>
                                    </p:anim>
                                    <p:anim calcmode="lin" valueType="num">
                                      <p:cBhvr>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ppt_x</p:attrName>
                                        </p:attrNameLst>
                                      </p:cBhvr>
                                      <p:tavLst>
                                        <p:tav tm="0">
                                          <p:val>
                                            <p:strVal val="#ppt_x"/>
                                          </p:val>
                                        </p:tav>
                                        <p:tav tm="100000">
                                          <p:val>
                                            <p:strVal val="#ppt_x"/>
                                          </p:val>
                                        </p:tav>
                                      </p:tavLst>
                                    </p:anim>
                                    <p:anim calcmode="lin" valueType="num">
                                      <p:cBhvr>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ppt_x</p:attrName>
                                        </p:attrNameLst>
                                      </p:cBhvr>
                                      <p:tavLst>
                                        <p:tav tm="0">
                                          <p:val>
                                            <p:strVal val="1+#ppt_w/2"/>
                                          </p:val>
                                        </p:tav>
                                        <p:tav tm="100000">
                                          <p:val>
                                            <p:strVal val="#ppt_x"/>
                                          </p:val>
                                        </p:tav>
                                      </p:tavLst>
                                    </p:anim>
                                    <p:anim calcmode="lin" valueType="num">
                                      <p:cBhvr>
                                        <p:cTn id="24" dur="500" fill="hold"/>
                                        <p:tgtEl>
                                          <p:spTgt spid="6"/>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p:cTn id="28">
                  <p:stCondLst>
                    <p:cond delay="indefinite"/>
                  </p:stCondLst>
                  <p:endCondLst>
                    <p:cond evt="onNext" delay="0">
                      <p:tgtEl>
                        <p:sldTgt/>
                      </p:tgtEl>
                    </p:cond>
                    <p:cond evt="onPrev" delay="0">
                      <p:tgtEl>
                        <p:sldTgt/>
                      </p:tgtEl>
                    </p:cond>
                  </p:endCondLst>
                </p:cTn>
                <p:tgtEl>
                  <p:spTgt spid="10"/>
                </p:tgtEl>
              </p:cMediaNode>
            </p:audio>
          </p:childTnLst>
        </p:cTn>
      </p:par>
    </p:tnLst>
    <p:bldLst>
      <p:bldP spid="7"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06AC9-FB74-423B-96C7-71AB919629AB}"/>
              </a:ext>
            </a:extLst>
          </p:cNvPr>
          <p:cNvSpPr txBox="1">
            <a:spLocks noGrp="1"/>
          </p:cNvSpPr>
          <p:nvPr>
            <p:ph type="title"/>
          </p:nvPr>
        </p:nvSpPr>
        <p:spPr>
          <a:xfrm>
            <a:off x="1221309" y="609603"/>
            <a:ext cx="2924562" cy="1904996"/>
          </a:xfrm>
        </p:spPr>
        <p:txBody>
          <a:bodyPr/>
          <a:lstStyle/>
          <a:p>
            <a:pPr lvl="0"/>
            <a:r>
              <a:rPr lang="en-GB"/>
              <a:t>LESPI</a:t>
            </a:r>
          </a:p>
        </p:txBody>
      </p:sp>
      <p:sp>
        <p:nvSpPr>
          <p:cNvPr id="3" name="Content Placeholder 2">
            <a:extLst>
              <a:ext uri="{FF2B5EF4-FFF2-40B4-BE49-F238E27FC236}">
                <a16:creationId xmlns:a16="http://schemas.microsoft.com/office/drawing/2014/main" id="{FCB395C7-7F91-4D4D-918A-28F26970080F}"/>
              </a:ext>
            </a:extLst>
          </p:cNvPr>
          <p:cNvSpPr txBox="1">
            <a:spLocks noGrp="1"/>
          </p:cNvSpPr>
          <p:nvPr>
            <p:ph idx="1"/>
          </p:nvPr>
        </p:nvSpPr>
        <p:spPr>
          <a:xfrm>
            <a:off x="1221309" y="1706727"/>
            <a:ext cx="5525719" cy="4346353"/>
          </a:xfrm>
        </p:spPr>
        <p:txBody>
          <a:bodyPr/>
          <a:lstStyle/>
          <a:p>
            <a:pPr lvl="0"/>
            <a:r>
              <a:rPr lang="en-GB"/>
              <a:t>The LESPI for this project sets out restricted behaviours and laws all users, regardless of privilege level, must agree and follow </a:t>
            </a:r>
          </a:p>
          <a:p>
            <a:pPr lvl="0"/>
            <a:r>
              <a:rPr lang="en-GB"/>
              <a:t>The LESPI highlights key laws such as GDPR and the Computer Misue Act, while also highlighting accessibility and what Ufix are able to do regarding accessibility  </a:t>
            </a:r>
          </a:p>
          <a:p>
            <a:pPr lvl="0"/>
            <a:r>
              <a:rPr lang="en-GB"/>
              <a:t>In the LESPI also details the allowed uses of this software and the correct methods in which a key and install of this software must come from </a:t>
            </a:r>
          </a:p>
        </p:txBody>
      </p:sp>
      <p:pic>
        <p:nvPicPr>
          <p:cNvPr id="4" name="Picture 4">
            <a:extLst>
              <a:ext uri="{FF2B5EF4-FFF2-40B4-BE49-F238E27FC236}">
                <a16:creationId xmlns:a16="http://schemas.microsoft.com/office/drawing/2014/main" id="{0B454B0E-5B68-41EE-98D2-21B58F6792A0}"/>
              </a:ext>
            </a:extLst>
          </p:cNvPr>
          <p:cNvPicPr>
            <a:picLocks noChangeAspect="1"/>
          </p:cNvPicPr>
          <p:nvPr/>
        </p:nvPicPr>
        <p:blipFill>
          <a:blip r:embed="rId4"/>
          <a:stretch>
            <a:fillRect/>
          </a:stretch>
        </p:blipFill>
        <p:spPr>
          <a:xfrm>
            <a:off x="7882914" y="399492"/>
            <a:ext cx="3980017" cy="6059006"/>
          </a:xfrm>
          <a:prstGeom prst="rect">
            <a:avLst/>
          </a:prstGeom>
          <a:noFill/>
          <a:ln cap="flat">
            <a:noFill/>
          </a:ln>
          <a:effectLst>
            <a:outerShdw dist="38096" dir="2700000" algn="tl">
              <a:srgbClr val="000000">
                <a:alpha val="40000"/>
              </a:srgbClr>
            </a:outerShdw>
          </a:effectLst>
        </p:spPr>
      </p:pic>
      <p:pic>
        <p:nvPicPr>
          <p:cNvPr id="5" name="Recorded Sound">
            <a:extLst>
              <a:ext uri="{FF2B5EF4-FFF2-40B4-BE49-F238E27FC236}">
                <a16:creationId xmlns:a16="http://schemas.microsoft.com/office/drawing/2014/main" id="{B829B6F4-5DAC-4775-BA9F-F2149E815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029" y="5580363"/>
            <a:ext cx="609603" cy="609603"/>
          </a:xfrm>
          <a:prstGeom prst="rect">
            <a:avLst/>
          </a:prstGeom>
          <a:noFill/>
          <a:ln cap="flat">
            <a:noFill/>
          </a:ln>
        </p:spPr>
      </p:pic>
      <p:sp>
        <p:nvSpPr>
          <p:cNvPr id="6" name="TextBox 5">
            <a:extLst>
              <a:ext uri="{FF2B5EF4-FFF2-40B4-BE49-F238E27FC236}">
                <a16:creationId xmlns:a16="http://schemas.microsoft.com/office/drawing/2014/main" id="{EA6BB53A-26F5-4741-A611-1DAAE0D0708C}"/>
              </a:ext>
            </a:extLst>
          </p:cNvPr>
          <p:cNvSpPr txBox="1"/>
          <p:nvPr/>
        </p:nvSpPr>
        <p:spPr>
          <a:xfrm>
            <a:off x="144959" y="6273835"/>
            <a:ext cx="2577739"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FFFFFF"/>
                </a:solidFill>
                <a:uFillTx/>
                <a:latin typeface="Calibri"/>
              </a:rPr>
              <a:t>Jessica Fealy - 18024092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p:stCondLst>
                    <p:cond delay="indefinite"/>
                  </p:stCondLst>
                  <p:endCondLst>
                    <p:cond evt="onNext" delay="0">
                      <p:tgtEl>
                        <p:sldTgt/>
                      </p:tgtEl>
                    </p:cond>
                    <p:cond evt="onPrev" delay="0">
                      <p:tgtEl>
                        <p:sldTgt/>
                      </p:tgtEl>
                    </p:cond>
                  </p:endCondLst>
                </p:cTn>
                <p:tgtEl>
                  <p:spTgt spid="5"/>
                </p:tgtEl>
              </p:cMediaNode>
            </p:audio>
          </p:childTnLst>
        </p:cTn>
      </p:par>
    </p:tnLst>
  </p:timing>
</p:sld>
</file>

<file path=ppt/theme/theme1.xml><?xml version="1.0" encoding="utf-8"?>
<a:theme xmlns:a="http://schemas.openxmlformats.org/drawingml/2006/main" name="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677</TotalTime>
  <Words>1187</Words>
  <Application>Microsoft Office PowerPoint</Application>
  <PresentationFormat>Widescreen</PresentationFormat>
  <Paragraphs>87</Paragraphs>
  <Slides>14</Slides>
  <Notes>2</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Wingdings 3</vt:lpstr>
      <vt:lpstr>Ion</vt:lpstr>
      <vt:lpstr>PIM – Phase 1 </vt:lpstr>
      <vt:lpstr>What we are doing</vt:lpstr>
      <vt:lpstr>Tasks Completed</vt:lpstr>
      <vt:lpstr>Quality Assurance –  Design and Installation </vt:lpstr>
      <vt:lpstr>Quality Assurance –  Database</vt:lpstr>
      <vt:lpstr>Flowchart – User Verification</vt:lpstr>
      <vt:lpstr>Flowchart –  User Interaction</vt:lpstr>
      <vt:lpstr>GUI Mock-Up</vt:lpstr>
      <vt:lpstr>LESPI</vt:lpstr>
      <vt:lpstr>Team Collaboration</vt:lpstr>
      <vt:lpstr>Research – SQLite</vt:lpstr>
      <vt:lpstr>Research – SQLite</vt:lpstr>
      <vt:lpstr>Research - Tkinter</vt:lpstr>
      <vt:lpstr>Research - Tkinter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PIM – Phase 1</dc:title>
  <dc:creator>Jessica Fealy</dc:creator>
  <cp:lastModifiedBy>Harrison B (FCES)</cp:lastModifiedBy>
  <cp:revision>18</cp:revision>
  <dcterms:created xsi:type="dcterms:W3CDTF">2020-11-08T01:00:58Z</dcterms:created>
  <dcterms:modified xsi:type="dcterms:W3CDTF">2020-11-12T16:24:37Z</dcterms:modified>
</cp:coreProperties>
</file>

<file path=docProps/thumbnail.jpeg>
</file>